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8963A-662E-4726-997F-482FDA54950C}" v="26" dt="2025-09-09T17:53:32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Harsh Harinath" userId="a70b4a934384adec" providerId="LiveId" clId="{D0E51554-B0C2-492A-80E0-75CF6B6C94E0}"/>
    <pc:docChg chg="custSel addSld delSld modSld">
      <pc:chgData name="AryanHarsh Harinath" userId="a70b4a934384adec" providerId="LiveId" clId="{D0E51554-B0C2-492A-80E0-75CF6B6C94E0}" dt="2025-09-09T17:54:42.177" v="211" actId="14100"/>
      <pc:docMkLst>
        <pc:docMk/>
      </pc:docMkLst>
      <pc:sldChg chg="modSp mod">
        <pc:chgData name="AryanHarsh Harinath" userId="a70b4a934384adec" providerId="LiveId" clId="{D0E51554-B0C2-492A-80E0-75CF6B6C94E0}" dt="2025-09-09T17:31:05.599" v="36" actId="14100"/>
        <pc:sldMkLst>
          <pc:docMk/>
          <pc:sldMk cId="625718328" sldId="289"/>
        </pc:sldMkLst>
        <pc:picChg chg="mod">
          <ac:chgData name="AryanHarsh Harinath" userId="a70b4a934384adec" providerId="LiveId" clId="{D0E51554-B0C2-492A-80E0-75CF6B6C94E0}" dt="2025-09-09T17:31:05.599" v="36" actId="14100"/>
          <ac:picMkLst>
            <pc:docMk/>
            <pc:sldMk cId="625718328" sldId="289"/>
            <ac:picMk id="6" creationId="{9C4E16F0-2039-D30B-143C-DA29DD803DFD}"/>
          </ac:picMkLst>
        </pc:picChg>
      </pc:sldChg>
      <pc:sldChg chg="addSp delSp modSp mod">
        <pc:chgData name="AryanHarsh Harinath" userId="a70b4a934384adec" providerId="LiveId" clId="{D0E51554-B0C2-492A-80E0-75CF6B6C94E0}" dt="2025-09-09T17:54:05.508" v="206" actId="14100"/>
        <pc:sldMkLst>
          <pc:docMk/>
          <pc:sldMk cId="2539237625" sldId="290"/>
        </pc:sldMkLst>
        <pc:spChg chg="mod">
          <ac:chgData name="AryanHarsh Harinath" userId="a70b4a934384adec" providerId="LiveId" clId="{D0E51554-B0C2-492A-80E0-75CF6B6C94E0}" dt="2025-09-09T17:54:03.061" v="205" actId="14100"/>
          <ac:spMkLst>
            <pc:docMk/>
            <pc:sldMk cId="2539237625" sldId="290"/>
            <ac:spMk id="2" creationId="{AE431C57-65B6-FD8E-CF1F-A1B9A8E31ECE}"/>
          </ac:spMkLst>
        </pc:spChg>
        <pc:spChg chg="del">
          <ac:chgData name="AryanHarsh Harinath" userId="a70b4a934384adec" providerId="LiveId" clId="{D0E51554-B0C2-492A-80E0-75CF6B6C94E0}" dt="2025-09-09T17:29:40.115" v="23"/>
          <ac:spMkLst>
            <pc:docMk/>
            <pc:sldMk cId="2539237625" sldId="290"/>
            <ac:spMk id="3" creationId="{02E283FE-7069-BD02-2236-049CBFFBAC8A}"/>
          </ac:spMkLst>
        </pc:spChg>
        <pc:picChg chg="add mod">
          <ac:chgData name="AryanHarsh Harinath" userId="a70b4a934384adec" providerId="LiveId" clId="{D0E51554-B0C2-492A-80E0-75CF6B6C94E0}" dt="2025-09-09T17:54:05.508" v="206" actId="14100"/>
          <ac:picMkLst>
            <pc:docMk/>
            <pc:sldMk cId="2539237625" sldId="290"/>
            <ac:picMk id="5" creationId="{92499362-C333-2F40-9A7F-0554E17922EA}"/>
          </ac:picMkLst>
        </pc:picChg>
      </pc:sldChg>
      <pc:sldChg chg="addSp modSp new mod">
        <pc:chgData name="AryanHarsh Harinath" userId="a70b4a934384adec" providerId="LiveId" clId="{D0E51554-B0C2-492A-80E0-75CF6B6C94E0}" dt="2025-09-09T17:30:57.789" v="35" actId="14100"/>
        <pc:sldMkLst>
          <pc:docMk/>
          <pc:sldMk cId="2305308330" sldId="291"/>
        </pc:sldMkLst>
        <pc:picChg chg="add mod">
          <ac:chgData name="AryanHarsh Harinath" userId="a70b4a934384adec" providerId="LiveId" clId="{D0E51554-B0C2-492A-80E0-75CF6B6C94E0}" dt="2025-09-09T17:30:57.789" v="35" actId="14100"/>
          <ac:picMkLst>
            <pc:docMk/>
            <pc:sldMk cId="2305308330" sldId="291"/>
            <ac:picMk id="3" creationId="{E2663A1C-43B8-2940-B24E-92B4388A6806}"/>
          </ac:picMkLst>
        </pc:picChg>
      </pc:sldChg>
      <pc:sldChg chg="addSp modSp new mod">
        <pc:chgData name="AryanHarsh Harinath" userId="a70b4a934384adec" providerId="LiveId" clId="{D0E51554-B0C2-492A-80E0-75CF6B6C94E0}" dt="2025-09-09T17:30:33.740" v="31" actId="14100"/>
        <pc:sldMkLst>
          <pc:docMk/>
          <pc:sldMk cId="3927123752" sldId="292"/>
        </pc:sldMkLst>
        <pc:picChg chg="add mod">
          <ac:chgData name="AryanHarsh Harinath" userId="a70b4a934384adec" providerId="LiveId" clId="{D0E51554-B0C2-492A-80E0-75CF6B6C94E0}" dt="2025-09-09T17:30:33.740" v="31" actId="14100"/>
          <ac:picMkLst>
            <pc:docMk/>
            <pc:sldMk cId="3927123752" sldId="292"/>
            <ac:picMk id="3" creationId="{5F4D96C0-D3E9-BCCC-CD6B-DBFD1F3A59C5}"/>
          </ac:picMkLst>
        </pc:picChg>
      </pc:sldChg>
      <pc:sldChg chg="addSp modSp new mod">
        <pc:chgData name="AryanHarsh Harinath" userId="a70b4a934384adec" providerId="LiveId" clId="{D0E51554-B0C2-492A-80E0-75CF6B6C94E0}" dt="2025-09-09T17:31:40.040" v="43" actId="14100"/>
        <pc:sldMkLst>
          <pc:docMk/>
          <pc:sldMk cId="3294519434" sldId="293"/>
        </pc:sldMkLst>
        <pc:picChg chg="add mod">
          <ac:chgData name="AryanHarsh Harinath" userId="a70b4a934384adec" providerId="LiveId" clId="{D0E51554-B0C2-492A-80E0-75CF6B6C94E0}" dt="2025-09-09T17:31:40.040" v="43" actId="14100"/>
          <ac:picMkLst>
            <pc:docMk/>
            <pc:sldMk cId="3294519434" sldId="293"/>
            <ac:picMk id="3" creationId="{EC90BCDE-B515-22B0-571C-55BBA87B9704}"/>
          </ac:picMkLst>
        </pc:picChg>
      </pc:sldChg>
      <pc:sldChg chg="modSp new mod">
        <pc:chgData name="AryanHarsh Harinath" userId="a70b4a934384adec" providerId="LiveId" clId="{D0E51554-B0C2-492A-80E0-75CF6B6C94E0}" dt="2025-09-09T17:47:31.718" v="67"/>
        <pc:sldMkLst>
          <pc:docMk/>
          <pc:sldMk cId="1761030312" sldId="294"/>
        </pc:sldMkLst>
        <pc:spChg chg="mod">
          <ac:chgData name="AryanHarsh Harinath" userId="a70b4a934384adec" providerId="LiveId" clId="{D0E51554-B0C2-492A-80E0-75CF6B6C94E0}" dt="2025-09-09T17:33:17.895" v="60" actId="14100"/>
          <ac:spMkLst>
            <pc:docMk/>
            <pc:sldMk cId="1761030312" sldId="294"/>
            <ac:spMk id="2" creationId="{D75C09BC-92A6-BDF8-79FB-FAA5A63244A8}"/>
          </ac:spMkLst>
        </pc:spChg>
        <pc:spChg chg="mod">
          <ac:chgData name="AryanHarsh Harinath" userId="a70b4a934384adec" providerId="LiveId" clId="{D0E51554-B0C2-492A-80E0-75CF6B6C94E0}" dt="2025-09-09T17:47:31.718" v="67"/>
          <ac:spMkLst>
            <pc:docMk/>
            <pc:sldMk cId="1761030312" sldId="294"/>
            <ac:spMk id="3" creationId="{128E8A0F-F0F6-6F6B-4505-E59B5E88AAB6}"/>
          </ac:spMkLst>
        </pc:spChg>
      </pc:sldChg>
      <pc:sldChg chg="new del">
        <pc:chgData name="AryanHarsh Harinath" userId="a70b4a934384adec" providerId="LiveId" clId="{D0E51554-B0C2-492A-80E0-75CF6B6C94E0}" dt="2025-09-09T17:48:54.909" v="75" actId="2696"/>
        <pc:sldMkLst>
          <pc:docMk/>
          <pc:sldMk cId="328410940" sldId="295"/>
        </pc:sldMkLst>
      </pc:sldChg>
      <pc:sldChg chg="modSp new del mod">
        <pc:chgData name="AryanHarsh Harinath" userId="a70b4a934384adec" providerId="LiveId" clId="{D0E51554-B0C2-492A-80E0-75CF6B6C94E0}" dt="2025-09-09T17:50:12.876" v="88" actId="2696"/>
        <pc:sldMkLst>
          <pc:docMk/>
          <pc:sldMk cId="2736793185" sldId="295"/>
        </pc:sldMkLst>
        <pc:spChg chg="mod">
          <ac:chgData name="AryanHarsh Harinath" userId="a70b4a934384adec" providerId="LiveId" clId="{D0E51554-B0C2-492A-80E0-75CF6B6C94E0}" dt="2025-09-09T17:50:02.732" v="87" actId="255"/>
          <ac:spMkLst>
            <pc:docMk/>
            <pc:sldMk cId="2736793185" sldId="295"/>
            <ac:spMk id="2" creationId="{B7EB280D-0BE5-933E-0467-BDDC7E259120}"/>
          </ac:spMkLst>
        </pc:spChg>
        <pc:spChg chg="mod">
          <ac:chgData name="AryanHarsh Harinath" userId="a70b4a934384adec" providerId="LiveId" clId="{D0E51554-B0C2-492A-80E0-75CF6B6C94E0}" dt="2025-09-09T17:49:29.518" v="85" actId="27636"/>
          <ac:spMkLst>
            <pc:docMk/>
            <pc:sldMk cId="2736793185" sldId="295"/>
            <ac:spMk id="3" creationId="{0E6BF163-11A3-7E9B-F14D-2628063CEFBE}"/>
          </ac:spMkLst>
        </pc:spChg>
      </pc:sldChg>
      <pc:sldChg chg="addSp new del mod">
        <pc:chgData name="AryanHarsh Harinath" userId="a70b4a934384adec" providerId="LiveId" clId="{D0E51554-B0C2-492A-80E0-75CF6B6C94E0}" dt="2025-09-09T17:48:09.492" v="70" actId="2696"/>
        <pc:sldMkLst>
          <pc:docMk/>
          <pc:sldMk cId="3246010981" sldId="295"/>
        </pc:sldMkLst>
        <pc:spChg chg="add">
          <ac:chgData name="AryanHarsh Harinath" userId="a70b4a934384adec" providerId="LiveId" clId="{D0E51554-B0C2-492A-80E0-75CF6B6C94E0}" dt="2025-09-09T17:47:53.234" v="69" actId="22"/>
          <ac:spMkLst>
            <pc:docMk/>
            <pc:sldMk cId="3246010981" sldId="295"/>
            <ac:spMk id="3" creationId="{0D4E8B35-F0B3-135E-7833-932B5888B7A4}"/>
          </ac:spMkLst>
        </pc:spChg>
      </pc:sldChg>
      <pc:sldChg chg="modSp new mod">
        <pc:chgData name="AryanHarsh Harinath" userId="a70b4a934384adec" providerId="LiveId" clId="{D0E51554-B0C2-492A-80E0-75CF6B6C94E0}" dt="2025-09-09T17:50:55.232" v="125" actId="20577"/>
        <pc:sldMkLst>
          <pc:docMk/>
          <pc:sldMk cId="3585102235" sldId="295"/>
        </pc:sldMkLst>
        <pc:spChg chg="mod">
          <ac:chgData name="AryanHarsh Harinath" userId="a70b4a934384adec" providerId="LiveId" clId="{D0E51554-B0C2-492A-80E0-75CF6B6C94E0}" dt="2025-09-09T17:50:55.232" v="125" actId="20577"/>
          <ac:spMkLst>
            <pc:docMk/>
            <pc:sldMk cId="3585102235" sldId="295"/>
            <ac:spMk id="2" creationId="{CBF56048-53DE-B6D7-389B-7E88D5A4E32C}"/>
          </ac:spMkLst>
        </pc:spChg>
        <pc:spChg chg="mod">
          <ac:chgData name="AryanHarsh Harinath" userId="a70b4a934384adec" providerId="LiveId" clId="{D0E51554-B0C2-492A-80E0-75CF6B6C94E0}" dt="2025-09-09T17:50:34.082" v="98" actId="27636"/>
          <ac:spMkLst>
            <pc:docMk/>
            <pc:sldMk cId="3585102235" sldId="295"/>
            <ac:spMk id="3" creationId="{62759DCB-71DC-FFFB-8B1B-B0E1BB65A662}"/>
          </ac:spMkLst>
        </pc:spChg>
      </pc:sldChg>
      <pc:sldChg chg="addSp new del mod">
        <pc:chgData name="AryanHarsh Harinath" userId="a70b4a934384adec" providerId="LiveId" clId="{D0E51554-B0C2-492A-80E0-75CF6B6C94E0}" dt="2025-09-09T17:48:44.606" v="73" actId="2696"/>
        <pc:sldMkLst>
          <pc:docMk/>
          <pc:sldMk cId="3827250357" sldId="295"/>
        </pc:sldMkLst>
        <pc:spChg chg="add">
          <ac:chgData name="AryanHarsh Harinath" userId="a70b4a934384adec" providerId="LiveId" clId="{D0E51554-B0C2-492A-80E0-75CF6B6C94E0}" dt="2025-09-09T17:48:28.524" v="72" actId="22"/>
          <ac:spMkLst>
            <pc:docMk/>
            <pc:sldMk cId="3827250357" sldId="295"/>
            <ac:spMk id="3" creationId="{8663BCD3-1F00-CC7F-065C-1CA7862C4F9F}"/>
          </ac:spMkLst>
        </pc:spChg>
      </pc:sldChg>
      <pc:sldChg chg="modSp new mod">
        <pc:chgData name="AryanHarsh Harinath" userId="a70b4a934384adec" providerId="LiveId" clId="{D0E51554-B0C2-492A-80E0-75CF6B6C94E0}" dt="2025-09-09T17:51:40.736" v="165"/>
        <pc:sldMkLst>
          <pc:docMk/>
          <pc:sldMk cId="3546749196" sldId="296"/>
        </pc:sldMkLst>
        <pc:spChg chg="mod">
          <ac:chgData name="AryanHarsh Harinath" userId="a70b4a934384adec" providerId="LiveId" clId="{D0E51554-B0C2-492A-80E0-75CF6B6C94E0}" dt="2025-09-09T17:51:25.647" v="163" actId="20577"/>
          <ac:spMkLst>
            <pc:docMk/>
            <pc:sldMk cId="3546749196" sldId="296"/>
            <ac:spMk id="2" creationId="{E8A5A9BB-260E-EE85-D707-42E4B70DD2A0}"/>
          </ac:spMkLst>
        </pc:spChg>
        <pc:spChg chg="mod">
          <ac:chgData name="AryanHarsh Harinath" userId="a70b4a934384adec" providerId="LiveId" clId="{D0E51554-B0C2-492A-80E0-75CF6B6C94E0}" dt="2025-09-09T17:51:40.736" v="165"/>
          <ac:spMkLst>
            <pc:docMk/>
            <pc:sldMk cId="3546749196" sldId="296"/>
            <ac:spMk id="3" creationId="{D8D63432-DC23-3CCD-228E-CA52511C1ED6}"/>
          </ac:spMkLst>
        </pc:spChg>
      </pc:sldChg>
      <pc:sldChg chg="modSp new mod">
        <pc:chgData name="AryanHarsh Harinath" userId="a70b4a934384adec" providerId="LiveId" clId="{D0E51554-B0C2-492A-80E0-75CF6B6C94E0}" dt="2025-09-09T17:54:31.885" v="208" actId="14100"/>
        <pc:sldMkLst>
          <pc:docMk/>
          <pc:sldMk cId="1463609900" sldId="297"/>
        </pc:sldMkLst>
        <pc:spChg chg="mod">
          <ac:chgData name="AryanHarsh Harinath" userId="a70b4a934384adec" providerId="LiveId" clId="{D0E51554-B0C2-492A-80E0-75CF6B6C94E0}" dt="2025-09-09T17:54:31.885" v="208" actId="14100"/>
          <ac:spMkLst>
            <pc:docMk/>
            <pc:sldMk cId="1463609900" sldId="297"/>
            <ac:spMk id="2" creationId="{82561B7C-B2F2-3372-061B-ADF5709F94F1}"/>
          </ac:spMkLst>
        </pc:spChg>
        <pc:spChg chg="mod">
          <ac:chgData name="AryanHarsh Harinath" userId="a70b4a934384adec" providerId="LiveId" clId="{D0E51554-B0C2-492A-80E0-75CF6B6C94E0}" dt="2025-09-09T17:53:02.845" v="183" actId="27636"/>
          <ac:spMkLst>
            <pc:docMk/>
            <pc:sldMk cId="1463609900" sldId="297"/>
            <ac:spMk id="3" creationId="{EC7286DA-C075-932F-7C97-09E32EABFBA6}"/>
          </ac:spMkLst>
        </pc:spChg>
      </pc:sldChg>
      <pc:sldChg chg="modSp new mod">
        <pc:chgData name="AryanHarsh Harinath" userId="a70b4a934384adec" providerId="LiveId" clId="{D0E51554-B0C2-492A-80E0-75CF6B6C94E0}" dt="2025-09-09T17:54:42.177" v="211" actId="14100"/>
        <pc:sldMkLst>
          <pc:docMk/>
          <pc:sldMk cId="2273671690" sldId="298"/>
        </pc:sldMkLst>
        <pc:spChg chg="mod">
          <ac:chgData name="AryanHarsh Harinath" userId="a70b4a934384adec" providerId="LiveId" clId="{D0E51554-B0C2-492A-80E0-75CF6B6C94E0}" dt="2025-09-09T17:54:42.177" v="211" actId="14100"/>
          <ac:spMkLst>
            <pc:docMk/>
            <pc:sldMk cId="2273671690" sldId="298"/>
            <ac:spMk id="2" creationId="{AE80A623-777C-3CAA-2C17-D671D122AB14}"/>
          </ac:spMkLst>
        </pc:spChg>
        <pc:spChg chg="mod">
          <ac:chgData name="AryanHarsh Harinath" userId="a70b4a934384adec" providerId="LiveId" clId="{D0E51554-B0C2-492A-80E0-75CF6B6C94E0}" dt="2025-09-09T17:53:33.016" v="201" actId="27636"/>
          <ac:spMkLst>
            <pc:docMk/>
            <pc:sldMk cId="2273671690" sldId="298"/>
            <ac:spMk id="3" creationId="{CAD2D711-CFD7-B8CA-35A5-781CF8D8CB5D}"/>
          </ac:spMkLst>
        </pc:spChg>
      </pc:sldChg>
    </pc:docChg>
  </pc:docChgLst>
  <pc:docChgLst>
    <pc:chgData name="AryanHarsh Harinath" userId="a70b4a934384adec" providerId="LiveId" clId="{D9F8963A-662E-4726-997F-482FDA54950C}"/>
    <pc:docChg chg="custSel addSld delSld modSld">
      <pc:chgData name="AryanHarsh Harinath" userId="a70b4a934384adec" providerId="LiveId" clId="{D9F8963A-662E-4726-997F-482FDA54950C}" dt="2025-09-01T18:01:23.143" v="484" actId="14100"/>
      <pc:docMkLst>
        <pc:docMk/>
      </pc:docMkLst>
      <pc:sldChg chg="modSp mod">
        <pc:chgData name="AryanHarsh Harinath" userId="a70b4a934384adec" providerId="LiveId" clId="{D9F8963A-662E-4726-997F-482FDA54950C}" dt="2025-08-22T17:41:05.173" v="14"/>
        <pc:sldMkLst>
          <pc:docMk/>
          <pc:sldMk cId="1562702285" sldId="256"/>
        </pc:sldMkLst>
        <pc:spChg chg="mod">
          <ac:chgData name="AryanHarsh Harinath" userId="a70b4a934384adec" providerId="LiveId" clId="{D9F8963A-662E-4726-997F-482FDA54950C}" dt="2025-08-22T17:40:33.411" v="8" actId="14100"/>
          <ac:spMkLst>
            <pc:docMk/>
            <pc:sldMk cId="1562702285" sldId="256"/>
            <ac:spMk id="2" creationId="{87228B0C-8171-FA09-4DC2-32DC9A3BC8CE}"/>
          </ac:spMkLst>
        </pc:spChg>
        <pc:spChg chg="mod">
          <ac:chgData name="AryanHarsh Harinath" userId="a70b4a934384adec" providerId="LiveId" clId="{D9F8963A-662E-4726-997F-482FDA54950C}" dt="2025-08-22T17:41:05.173" v="14"/>
          <ac:spMkLst>
            <pc:docMk/>
            <pc:sldMk cId="1562702285" sldId="256"/>
            <ac:spMk id="3" creationId="{80CF5CD4-C7C4-1234-F260-BE4F15DB5929}"/>
          </ac:spMkLst>
        </pc:spChg>
      </pc:sldChg>
      <pc:sldChg chg="modSp new mod">
        <pc:chgData name="AryanHarsh Harinath" userId="a70b4a934384adec" providerId="LiveId" clId="{D9F8963A-662E-4726-997F-482FDA54950C}" dt="2025-08-22T17:43:50.273" v="43" actId="27636"/>
        <pc:sldMkLst>
          <pc:docMk/>
          <pc:sldMk cId="702710839" sldId="257"/>
        </pc:sldMkLst>
        <pc:spChg chg="mod">
          <ac:chgData name="AryanHarsh Harinath" userId="a70b4a934384adec" providerId="LiveId" clId="{D9F8963A-662E-4726-997F-482FDA54950C}" dt="2025-08-22T17:43:23.216" v="40" actId="14100"/>
          <ac:spMkLst>
            <pc:docMk/>
            <pc:sldMk cId="702710839" sldId="257"/>
            <ac:spMk id="2" creationId="{34EE2073-EDA5-3B7F-8FC2-D461BFD99AE7}"/>
          </ac:spMkLst>
        </pc:spChg>
        <pc:spChg chg="mod">
          <ac:chgData name="AryanHarsh Harinath" userId="a70b4a934384adec" providerId="LiveId" clId="{D9F8963A-662E-4726-997F-482FDA54950C}" dt="2025-08-22T17:43:50.273" v="43" actId="27636"/>
          <ac:spMkLst>
            <pc:docMk/>
            <pc:sldMk cId="702710839" sldId="257"/>
            <ac:spMk id="3" creationId="{2E683040-1CDE-A472-953A-9EE327E91DE7}"/>
          </ac:spMkLst>
        </pc:spChg>
      </pc:sldChg>
      <pc:sldChg chg="modSp new mod">
        <pc:chgData name="AryanHarsh Harinath" userId="a70b4a934384adec" providerId="LiveId" clId="{D9F8963A-662E-4726-997F-482FDA54950C}" dt="2025-08-22T18:22:25.183" v="156" actId="255"/>
        <pc:sldMkLst>
          <pc:docMk/>
          <pc:sldMk cId="2460054154" sldId="258"/>
        </pc:sldMkLst>
        <pc:spChg chg="mod">
          <ac:chgData name="AryanHarsh Harinath" userId="a70b4a934384adec" providerId="LiveId" clId="{D9F8963A-662E-4726-997F-482FDA54950C}" dt="2025-08-22T17:56:59.396" v="69" actId="14100"/>
          <ac:spMkLst>
            <pc:docMk/>
            <pc:sldMk cId="2460054154" sldId="258"/>
            <ac:spMk id="2" creationId="{4B8B96BC-44C1-D6D0-66F4-3503628F3250}"/>
          </ac:spMkLst>
        </pc:spChg>
        <pc:spChg chg="mod">
          <ac:chgData name="AryanHarsh Harinath" userId="a70b4a934384adec" providerId="LiveId" clId="{D9F8963A-662E-4726-997F-482FDA54950C}" dt="2025-08-22T18:22:25.183" v="156" actId="255"/>
          <ac:spMkLst>
            <pc:docMk/>
            <pc:sldMk cId="2460054154" sldId="258"/>
            <ac:spMk id="3" creationId="{DF5A1B4E-7D9A-02D0-055E-A3E6E8CE7BE6}"/>
          </ac:spMkLst>
        </pc:spChg>
      </pc:sldChg>
      <pc:sldChg chg="addSp delSp modSp new mod">
        <pc:chgData name="AryanHarsh Harinath" userId="a70b4a934384adec" providerId="LiveId" clId="{D9F8963A-662E-4726-997F-482FDA54950C}" dt="2025-08-22T18:24:29.298" v="157" actId="22"/>
        <pc:sldMkLst>
          <pc:docMk/>
          <pc:sldMk cId="1325164859" sldId="259"/>
        </pc:sldMkLst>
        <pc:spChg chg="mod">
          <ac:chgData name="AryanHarsh Harinath" userId="a70b4a934384adec" providerId="LiveId" clId="{D9F8963A-662E-4726-997F-482FDA54950C}" dt="2025-08-22T18:19:21.251" v="151" actId="14100"/>
          <ac:spMkLst>
            <pc:docMk/>
            <pc:sldMk cId="1325164859" sldId="259"/>
            <ac:spMk id="2" creationId="{43B5AC9C-5DF0-A193-A747-D7A6650474FF}"/>
          </ac:spMkLst>
        </pc:spChg>
        <pc:picChg chg="add mod ord">
          <ac:chgData name="AryanHarsh Harinath" userId="a70b4a934384adec" providerId="LiveId" clId="{D9F8963A-662E-4726-997F-482FDA54950C}" dt="2025-08-22T18:24:29.298" v="157" actId="22"/>
          <ac:picMkLst>
            <pc:docMk/>
            <pc:sldMk cId="1325164859" sldId="259"/>
            <ac:picMk id="5" creationId="{5CD2F92A-7C0B-6AE2-19D3-5FA9CE9AE5B0}"/>
          </ac:picMkLst>
        </pc:picChg>
      </pc:sldChg>
      <pc:sldChg chg="modSp new del mod">
        <pc:chgData name="AryanHarsh Harinath" userId="a70b4a934384adec" providerId="LiveId" clId="{D9F8963A-662E-4726-997F-482FDA54950C}" dt="2025-08-22T18:16:37.715" v="108" actId="2696"/>
        <pc:sldMkLst>
          <pc:docMk/>
          <pc:sldMk cId="2354438618" sldId="259"/>
        </pc:sldMkLst>
      </pc:sldChg>
      <pc:sldChg chg="addSp modSp new mod">
        <pc:chgData name="AryanHarsh Harinath" userId="a70b4a934384adec" providerId="LiveId" clId="{D9F8963A-662E-4726-997F-482FDA54950C}" dt="2025-08-23T17:38:36.865" v="235" actId="14100"/>
        <pc:sldMkLst>
          <pc:docMk/>
          <pc:sldMk cId="4026754584" sldId="260"/>
        </pc:sldMkLst>
        <pc:picChg chg="add mod">
          <ac:chgData name="AryanHarsh Harinath" userId="a70b4a934384adec" providerId="LiveId" clId="{D9F8963A-662E-4726-997F-482FDA54950C}" dt="2025-08-23T17:38:36.865" v="235" actId="14100"/>
          <ac:picMkLst>
            <pc:docMk/>
            <pc:sldMk cId="4026754584" sldId="260"/>
            <ac:picMk id="3" creationId="{BBD24211-B17A-1C3D-02D4-3F8FB959D4E7}"/>
          </ac:picMkLst>
        </pc:picChg>
      </pc:sldChg>
      <pc:sldChg chg="addSp modSp new mod">
        <pc:chgData name="AryanHarsh Harinath" userId="a70b4a934384adec" providerId="LiveId" clId="{D9F8963A-662E-4726-997F-482FDA54950C}" dt="2025-08-23T17:38:32.637" v="234" actId="14100"/>
        <pc:sldMkLst>
          <pc:docMk/>
          <pc:sldMk cId="4021760827" sldId="261"/>
        </pc:sldMkLst>
        <pc:picChg chg="add mod">
          <ac:chgData name="AryanHarsh Harinath" userId="a70b4a934384adec" providerId="LiveId" clId="{D9F8963A-662E-4726-997F-482FDA54950C}" dt="2025-08-23T17:38:32.637" v="234" actId="14100"/>
          <ac:picMkLst>
            <pc:docMk/>
            <pc:sldMk cId="4021760827" sldId="261"/>
            <ac:picMk id="3" creationId="{7199E64C-F69C-D36A-7975-38084546946F}"/>
          </ac:picMkLst>
        </pc:picChg>
      </pc:sldChg>
      <pc:sldChg chg="addSp modSp new mod">
        <pc:chgData name="AryanHarsh Harinath" userId="a70b4a934384adec" providerId="LiveId" clId="{D9F8963A-662E-4726-997F-482FDA54950C}" dt="2025-08-23T17:38:27.463" v="233" actId="14100"/>
        <pc:sldMkLst>
          <pc:docMk/>
          <pc:sldMk cId="819140256" sldId="262"/>
        </pc:sldMkLst>
        <pc:picChg chg="add mod">
          <ac:chgData name="AryanHarsh Harinath" userId="a70b4a934384adec" providerId="LiveId" clId="{D9F8963A-662E-4726-997F-482FDA54950C}" dt="2025-08-23T17:38:27.463" v="233" actId="14100"/>
          <ac:picMkLst>
            <pc:docMk/>
            <pc:sldMk cId="819140256" sldId="262"/>
            <ac:picMk id="3" creationId="{0EA8028F-0EB4-F362-62FC-B03666D42F91}"/>
          </ac:picMkLst>
        </pc:picChg>
      </pc:sldChg>
      <pc:sldChg chg="addSp modSp new mod">
        <pc:chgData name="AryanHarsh Harinath" userId="a70b4a934384adec" providerId="LiveId" clId="{D9F8963A-662E-4726-997F-482FDA54950C}" dt="2025-08-23T17:38:48.305" v="236" actId="14100"/>
        <pc:sldMkLst>
          <pc:docMk/>
          <pc:sldMk cId="4092585511" sldId="263"/>
        </pc:sldMkLst>
        <pc:picChg chg="add mod">
          <ac:chgData name="AryanHarsh Harinath" userId="a70b4a934384adec" providerId="LiveId" clId="{D9F8963A-662E-4726-997F-482FDA54950C}" dt="2025-08-23T17:38:48.305" v="236" actId="14100"/>
          <ac:picMkLst>
            <pc:docMk/>
            <pc:sldMk cId="4092585511" sldId="263"/>
            <ac:picMk id="3" creationId="{6DB48F5A-D379-FD77-0565-CFD173E535E0}"/>
          </ac:picMkLst>
        </pc:picChg>
      </pc:sldChg>
      <pc:sldChg chg="addSp delSp modSp new mod">
        <pc:chgData name="AryanHarsh Harinath" userId="a70b4a934384adec" providerId="LiveId" clId="{D9F8963A-662E-4726-997F-482FDA54950C}" dt="2025-08-23T17:38:05.826" v="232" actId="14100"/>
        <pc:sldMkLst>
          <pc:docMk/>
          <pc:sldMk cId="3299786421" sldId="264"/>
        </pc:sldMkLst>
        <pc:spChg chg="mod">
          <ac:chgData name="AryanHarsh Harinath" userId="a70b4a934384adec" providerId="LiveId" clId="{D9F8963A-662E-4726-997F-482FDA54950C}" dt="2025-08-23T17:10:30.578" v="190" actId="14100"/>
          <ac:spMkLst>
            <pc:docMk/>
            <pc:sldMk cId="3299786421" sldId="264"/>
            <ac:spMk id="2" creationId="{DA7FF6FF-F4DA-A2FB-FAE7-0F7809F5DB11}"/>
          </ac:spMkLst>
        </pc:spChg>
        <pc:picChg chg="add mod ord">
          <ac:chgData name="AryanHarsh Harinath" userId="a70b4a934384adec" providerId="LiveId" clId="{D9F8963A-662E-4726-997F-482FDA54950C}" dt="2025-08-23T17:38:05.826" v="232" actId="14100"/>
          <ac:picMkLst>
            <pc:docMk/>
            <pc:sldMk cId="3299786421" sldId="264"/>
            <ac:picMk id="12" creationId="{DFB2873A-8EA6-6CC0-CAE7-479B7B168D5B}"/>
          </ac:picMkLst>
        </pc:picChg>
      </pc:sldChg>
      <pc:sldChg chg="addSp modSp new mod">
        <pc:chgData name="AryanHarsh Harinath" userId="a70b4a934384adec" providerId="LiveId" clId="{D9F8963A-662E-4726-997F-482FDA54950C}" dt="2025-08-23T17:46:36.275" v="258" actId="14100"/>
        <pc:sldMkLst>
          <pc:docMk/>
          <pc:sldMk cId="1184489607" sldId="265"/>
        </pc:sldMkLst>
        <pc:picChg chg="add mod">
          <ac:chgData name="AryanHarsh Harinath" userId="a70b4a934384adec" providerId="LiveId" clId="{D9F8963A-662E-4726-997F-482FDA54950C}" dt="2025-08-23T17:46:36.275" v="258" actId="14100"/>
          <ac:picMkLst>
            <pc:docMk/>
            <pc:sldMk cId="1184489607" sldId="265"/>
            <ac:picMk id="3" creationId="{85936321-7E5A-A627-ECD8-7B021A4A6FAA}"/>
          </ac:picMkLst>
        </pc:picChg>
      </pc:sldChg>
      <pc:sldChg chg="modSp new del mod">
        <pc:chgData name="AryanHarsh Harinath" userId="a70b4a934384adec" providerId="LiveId" clId="{D9F8963A-662E-4726-997F-482FDA54950C}" dt="2025-08-23T17:13:20.839" v="199" actId="2696"/>
        <pc:sldMkLst>
          <pc:docMk/>
          <pc:sldMk cId="1995871194" sldId="265"/>
        </pc:sldMkLst>
      </pc:sldChg>
      <pc:sldChg chg="addSp modSp new mod">
        <pc:chgData name="AryanHarsh Harinath" userId="a70b4a934384adec" providerId="LiveId" clId="{D9F8963A-662E-4726-997F-482FDA54950C}" dt="2025-08-23T17:20:34.613" v="213" actId="14100"/>
        <pc:sldMkLst>
          <pc:docMk/>
          <pc:sldMk cId="625517471" sldId="266"/>
        </pc:sldMkLst>
        <pc:picChg chg="add mod">
          <ac:chgData name="AryanHarsh Harinath" userId="a70b4a934384adec" providerId="LiveId" clId="{D9F8963A-662E-4726-997F-482FDA54950C}" dt="2025-08-23T17:20:34.613" v="213" actId="14100"/>
          <ac:picMkLst>
            <pc:docMk/>
            <pc:sldMk cId="625517471" sldId="266"/>
            <ac:picMk id="3" creationId="{178B7B80-B546-78A9-4228-AF5F94582F29}"/>
          </ac:picMkLst>
        </pc:picChg>
      </pc:sldChg>
      <pc:sldChg chg="addSp delSp modSp new mod">
        <pc:chgData name="AryanHarsh Harinath" userId="a70b4a934384adec" providerId="LiveId" clId="{D9F8963A-662E-4726-997F-482FDA54950C}" dt="2025-08-25T15:58:59.458" v="278" actId="14100"/>
        <pc:sldMkLst>
          <pc:docMk/>
          <pc:sldMk cId="1728631795" sldId="267"/>
        </pc:sldMkLst>
        <pc:picChg chg="add mod">
          <ac:chgData name="AryanHarsh Harinath" userId="a70b4a934384adec" providerId="LiveId" clId="{D9F8963A-662E-4726-997F-482FDA54950C}" dt="2025-08-25T15:58:59.458" v="278" actId="14100"/>
          <ac:picMkLst>
            <pc:docMk/>
            <pc:sldMk cId="1728631795" sldId="267"/>
            <ac:picMk id="3" creationId="{37C2E9C8-438F-EA17-DB18-F87078C0E489}"/>
          </ac:picMkLst>
        </pc:picChg>
      </pc:sldChg>
      <pc:sldChg chg="addSp delSp modSp new mod">
        <pc:chgData name="AryanHarsh Harinath" userId="a70b4a934384adec" providerId="LiveId" clId="{D9F8963A-662E-4726-997F-482FDA54950C}" dt="2025-08-23T17:40:27.152" v="242" actId="14100"/>
        <pc:sldMkLst>
          <pc:docMk/>
          <pc:sldMk cId="1120090617" sldId="268"/>
        </pc:sldMkLst>
        <pc:picChg chg="add mod">
          <ac:chgData name="AryanHarsh Harinath" userId="a70b4a934384adec" providerId="LiveId" clId="{D9F8963A-662E-4726-997F-482FDA54950C}" dt="2025-08-23T17:40:27.152" v="242" actId="14100"/>
          <ac:picMkLst>
            <pc:docMk/>
            <pc:sldMk cId="1120090617" sldId="268"/>
            <ac:picMk id="6" creationId="{106E6D0E-7483-1F97-C21F-5A25B439D66F}"/>
          </ac:picMkLst>
        </pc:picChg>
      </pc:sldChg>
      <pc:sldChg chg="addSp modSp new mod">
        <pc:chgData name="AryanHarsh Harinath" userId="a70b4a934384adec" providerId="LiveId" clId="{D9F8963A-662E-4726-997F-482FDA54950C}" dt="2025-08-23T17:41:53.273" v="245" actId="14100"/>
        <pc:sldMkLst>
          <pc:docMk/>
          <pc:sldMk cId="3782421386" sldId="269"/>
        </pc:sldMkLst>
        <pc:picChg chg="add mod">
          <ac:chgData name="AryanHarsh Harinath" userId="a70b4a934384adec" providerId="LiveId" clId="{D9F8963A-662E-4726-997F-482FDA54950C}" dt="2025-08-23T17:41:53.273" v="245" actId="14100"/>
          <ac:picMkLst>
            <pc:docMk/>
            <pc:sldMk cId="3782421386" sldId="269"/>
            <ac:picMk id="3" creationId="{44194974-2C11-46D0-5078-589F1989F5D7}"/>
          </ac:picMkLst>
        </pc:picChg>
      </pc:sldChg>
      <pc:sldChg chg="addSp modSp new mod">
        <pc:chgData name="AryanHarsh Harinath" userId="a70b4a934384adec" providerId="LiveId" clId="{D9F8963A-662E-4726-997F-482FDA54950C}" dt="2025-08-23T17:46:10.833" v="254" actId="14100"/>
        <pc:sldMkLst>
          <pc:docMk/>
          <pc:sldMk cId="803371608" sldId="270"/>
        </pc:sldMkLst>
        <pc:picChg chg="add mod">
          <ac:chgData name="AryanHarsh Harinath" userId="a70b4a934384adec" providerId="LiveId" clId="{D9F8963A-662E-4726-997F-482FDA54950C}" dt="2025-08-23T17:46:10.833" v="254" actId="14100"/>
          <ac:picMkLst>
            <pc:docMk/>
            <pc:sldMk cId="803371608" sldId="270"/>
            <ac:picMk id="3" creationId="{D2A79C0D-471D-2638-766E-63CF7C0AFEDA}"/>
          </ac:picMkLst>
        </pc:picChg>
      </pc:sldChg>
      <pc:sldChg chg="addSp modSp new mod">
        <pc:chgData name="AryanHarsh Harinath" userId="a70b4a934384adec" providerId="LiveId" clId="{D9F8963A-662E-4726-997F-482FDA54950C}" dt="2025-08-23T17:55:02.700" v="263" actId="14100"/>
        <pc:sldMkLst>
          <pc:docMk/>
          <pc:sldMk cId="1737699500" sldId="271"/>
        </pc:sldMkLst>
        <pc:picChg chg="add mod">
          <ac:chgData name="AryanHarsh Harinath" userId="a70b4a934384adec" providerId="LiveId" clId="{D9F8963A-662E-4726-997F-482FDA54950C}" dt="2025-08-23T17:55:02.700" v="263" actId="14100"/>
          <ac:picMkLst>
            <pc:docMk/>
            <pc:sldMk cId="1737699500" sldId="271"/>
            <ac:picMk id="3" creationId="{8141FD84-DB39-39C7-9A0E-1CCB400BDD82}"/>
          </ac:picMkLst>
        </pc:picChg>
      </pc:sldChg>
      <pc:sldChg chg="addSp modSp new mod">
        <pc:chgData name="AryanHarsh Harinath" userId="a70b4a934384adec" providerId="LiveId" clId="{D9F8963A-662E-4726-997F-482FDA54950C}" dt="2025-08-23T18:00:47.289" v="267" actId="14100"/>
        <pc:sldMkLst>
          <pc:docMk/>
          <pc:sldMk cId="394487276" sldId="272"/>
        </pc:sldMkLst>
        <pc:picChg chg="add mod">
          <ac:chgData name="AryanHarsh Harinath" userId="a70b4a934384adec" providerId="LiveId" clId="{D9F8963A-662E-4726-997F-482FDA54950C}" dt="2025-08-23T18:00:47.289" v="267" actId="14100"/>
          <ac:picMkLst>
            <pc:docMk/>
            <pc:sldMk cId="394487276" sldId="272"/>
            <ac:picMk id="3" creationId="{0C5CCD80-D05C-40E5-24EC-626E9A618BF0}"/>
          </ac:picMkLst>
        </pc:picChg>
      </pc:sldChg>
      <pc:sldChg chg="addSp modSp new mod">
        <pc:chgData name="AryanHarsh Harinath" userId="a70b4a934384adec" providerId="LiveId" clId="{D9F8963A-662E-4726-997F-482FDA54950C}" dt="2025-08-23T18:04:26.774" v="271" actId="14100"/>
        <pc:sldMkLst>
          <pc:docMk/>
          <pc:sldMk cId="4064515641" sldId="273"/>
        </pc:sldMkLst>
        <pc:picChg chg="add mod">
          <ac:chgData name="AryanHarsh Harinath" userId="a70b4a934384adec" providerId="LiveId" clId="{D9F8963A-662E-4726-997F-482FDA54950C}" dt="2025-08-23T18:04:26.774" v="271" actId="14100"/>
          <ac:picMkLst>
            <pc:docMk/>
            <pc:sldMk cId="4064515641" sldId="273"/>
            <ac:picMk id="3" creationId="{E34C5CEB-F7BE-DD87-EE3E-CFB5EE567005}"/>
          </ac:picMkLst>
        </pc:picChg>
      </pc:sldChg>
      <pc:sldChg chg="addSp modSp new mod">
        <pc:chgData name="AryanHarsh Harinath" userId="a70b4a934384adec" providerId="LiveId" clId="{D9F8963A-662E-4726-997F-482FDA54950C}" dt="2025-08-25T16:00:25.367" v="281" actId="14100"/>
        <pc:sldMkLst>
          <pc:docMk/>
          <pc:sldMk cId="1223278218" sldId="274"/>
        </pc:sldMkLst>
        <pc:picChg chg="add mod">
          <ac:chgData name="AryanHarsh Harinath" userId="a70b4a934384adec" providerId="LiveId" clId="{D9F8963A-662E-4726-997F-482FDA54950C}" dt="2025-08-25T16:00:25.367" v="281" actId="14100"/>
          <ac:picMkLst>
            <pc:docMk/>
            <pc:sldMk cId="1223278218" sldId="274"/>
            <ac:picMk id="3" creationId="{EAAFDD46-A555-952E-FC4B-08A1BCA93F76}"/>
          </ac:picMkLst>
        </pc:picChg>
      </pc:sldChg>
      <pc:sldChg chg="addSp modSp new mod">
        <pc:chgData name="AryanHarsh Harinath" userId="a70b4a934384adec" providerId="LiveId" clId="{D9F8963A-662E-4726-997F-482FDA54950C}" dt="2025-08-25T16:18:03.400" v="285" actId="14100"/>
        <pc:sldMkLst>
          <pc:docMk/>
          <pc:sldMk cId="2248166526" sldId="275"/>
        </pc:sldMkLst>
        <pc:picChg chg="add mod">
          <ac:chgData name="AryanHarsh Harinath" userId="a70b4a934384adec" providerId="LiveId" clId="{D9F8963A-662E-4726-997F-482FDA54950C}" dt="2025-08-25T16:18:03.400" v="285" actId="14100"/>
          <ac:picMkLst>
            <pc:docMk/>
            <pc:sldMk cId="2248166526" sldId="275"/>
            <ac:picMk id="3" creationId="{8ACA5EAF-9837-BDF5-837C-268607238BDD}"/>
          </ac:picMkLst>
        </pc:picChg>
      </pc:sldChg>
      <pc:sldChg chg="addSp modSp new mod">
        <pc:chgData name="AryanHarsh Harinath" userId="a70b4a934384adec" providerId="LiveId" clId="{D9F8963A-662E-4726-997F-482FDA54950C}" dt="2025-08-25T16:40:19.958" v="289" actId="14100"/>
        <pc:sldMkLst>
          <pc:docMk/>
          <pc:sldMk cId="4227686735" sldId="276"/>
        </pc:sldMkLst>
        <pc:picChg chg="add mod">
          <ac:chgData name="AryanHarsh Harinath" userId="a70b4a934384adec" providerId="LiveId" clId="{D9F8963A-662E-4726-997F-482FDA54950C}" dt="2025-08-25T16:40:19.958" v="289" actId="14100"/>
          <ac:picMkLst>
            <pc:docMk/>
            <pc:sldMk cId="4227686735" sldId="276"/>
            <ac:picMk id="3" creationId="{BAD22F8C-4C2D-492C-1281-01AA56038F86}"/>
          </ac:picMkLst>
        </pc:picChg>
      </pc:sldChg>
      <pc:sldChg chg="addSp modSp new mod">
        <pc:chgData name="AryanHarsh Harinath" userId="a70b4a934384adec" providerId="LiveId" clId="{D9F8963A-662E-4726-997F-482FDA54950C}" dt="2025-08-25T16:45:47.023" v="294" actId="14100"/>
        <pc:sldMkLst>
          <pc:docMk/>
          <pc:sldMk cId="1084528357" sldId="277"/>
        </pc:sldMkLst>
        <pc:picChg chg="add mod">
          <ac:chgData name="AryanHarsh Harinath" userId="a70b4a934384adec" providerId="LiveId" clId="{D9F8963A-662E-4726-997F-482FDA54950C}" dt="2025-08-25T16:45:47.023" v="294" actId="14100"/>
          <ac:picMkLst>
            <pc:docMk/>
            <pc:sldMk cId="1084528357" sldId="277"/>
            <ac:picMk id="3" creationId="{EA3364BC-96DA-5084-48AF-8F661AE5D1C1}"/>
          </ac:picMkLst>
        </pc:picChg>
      </pc:sldChg>
      <pc:sldChg chg="addSp modSp new mod">
        <pc:chgData name="AryanHarsh Harinath" userId="a70b4a934384adec" providerId="LiveId" clId="{D9F8963A-662E-4726-997F-482FDA54950C}" dt="2025-08-25T16:49:28.130" v="298" actId="14100"/>
        <pc:sldMkLst>
          <pc:docMk/>
          <pc:sldMk cId="46395563" sldId="278"/>
        </pc:sldMkLst>
        <pc:picChg chg="add mod">
          <ac:chgData name="AryanHarsh Harinath" userId="a70b4a934384adec" providerId="LiveId" clId="{D9F8963A-662E-4726-997F-482FDA54950C}" dt="2025-08-25T16:49:28.130" v="298" actId="14100"/>
          <ac:picMkLst>
            <pc:docMk/>
            <pc:sldMk cId="46395563" sldId="278"/>
            <ac:picMk id="3" creationId="{D2199BE5-B4D7-3314-2D2D-A9E6F8E0FF78}"/>
          </ac:picMkLst>
        </pc:picChg>
      </pc:sldChg>
      <pc:sldChg chg="addSp modSp new mod">
        <pc:chgData name="AryanHarsh Harinath" userId="a70b4a934384adec" providerId="LiveId" clId="{D9F8963A-662E-4726-997F-482FDA54950C}" dt="2025-08-25T16:55:33.025" v="304" actId="14100"/>
        <pc:sldMkLst>
          <pc:docMk/>
          <pc:sldMk cId="4067591467" sldId="279"/>
        </pc:sldMkLst>
        <pc:picChg chg="add mod">
          <ac:chgData name="AryanHarsh Harinath" userId="a70b4a934384adec" providerId="LiveId" clId="{D9F8963A-662E-4726-997F-482FDA54950C}" dt="2025-08-25T16:55:33.025" v="304" actId="14100"/>
          <ac:picMkLst>
            <pc:docMk/>
            <pc:sldMk cId="4067591467" sldId="279"/>
            <ac:picMk id="3" creationId="{2D5A9F5E-93D0-AC14-EE6E-58782B1B3CAA}"/>
          </ac:picMkLst>
        </pc:picChg>
      </pc:sldChg>
      <pc:sldChg chg="addSp modSp new mod">
        <pc:chgData name="AryanHarsh Harinath" userId="a70b4a934384adec" providerId="LiveId" clId="{D9F8963A-662E-4726-997F-482FDA54950C}" dt="2025-08-25T17:03:51.149" v="308" actId="14100"/>
        <pc:sldMkLst>
          <pc:docMk/>
          <pc:sldMk cId="1112333185" sldId="280"/>
        </pc:sldMkLst>
        <pc:picChg chg="add mod">
          <ac:chgData name="AryanHarsh Harinath" userId="a70b4a934384adec" providerId="LiveId" clId="{D9F8963A-662E-4726-997F-482FDA54950C}" dt="2025-08-25T17:03:51.149" v="308" actId="14100"/>
          <ac:picMkLst>
            <pc:docMk/>
            <pc:sldMk cId="1112333185" sldId="280"/>
            <ac:picMk id="3" creationId="{449CC63B-08C8-8FD5-9BF6-A4857E784C30}"/>
          </ac:picMkLst>
        </pc:picChg>
      </pc:sldChg>
      <pc:sldChg chg="addSp modSp new mod">
        <pc:chgData name="AryanHarsh Harinath" userId="a70b4a934384adec" providerId="LiveId" clId="{D9F8963A-662E-4726-997F-482FDA54950C}" dt="2025-08-25T17:19:49.002" v="314" actId="14100"/>
        <pc:sldMkLst>
          <pc:docMk/>
          <pc:sldMk cId="21643763" sldId="281"/>
        </pc:sldMkLst>
        <pc:picChg chg="add mod">
          <ac:chgData name="AryanHarsh Harinath" userId="a70b4a934384adec" providerId="LiveId" clId="{D9F8963A-662E-4726-997F-482FDA54950C}" dt="2025-08-25T17:19:49.002" v="314" actId="14100"/>
          <ac:picMkLst>
            <pc:docMk/>
            <pc:sldMk cId="21643763" sldId="281"/>
            <ac:picMk id="3" creationId="{7F19DB74-1C65-D9D4-AEA8-F2373B1AE6DE}"/>
          </ac:picMkLst>
        </pc:picChg>
      </pc:sldChg>
      <pc:sldChg chg="addSp modSp new mod">
        <pc:chgData name="AryanHarsh Harinath" userId="a70b4a934384adec" providerId="LiveId" clId="{D9F8963A-662E-4726-997F-482FDA54950C}" dt="2025-08-25T17:28:39.148" v="318" actId="14100"/>
        <pc:sldMkLst>
          <pc:docMk/>
          <pc:sldMk cId="2808188905" sldId="282"/>
        </pc:sldMkLst>
        <pc:picChg chg="add mod">
          <ac:chgData name="AryanHarsh Harinath" userId="a70b4a934384adec" providerId="LiveId" clId="{D9F8963A-662E-4726-997F-482FDA54950C}" dt="2025-08-25T17:28:39.148" v="318" actId="14100"/>
          <ac:picMkLst>
            <pc:docMk/>
            <pc:sldMk cId="2808188905" sldId="282"/>
            <ac:picMk id="3" creationId="{1DC59710-55D0-AE31-7BAB-282CD7F8D62B}"/>
          </ac:picMkLst>
        </pc:picChg>
      </pc:sldChg>
      <pc:sldChg chg="addSp modSp new mod">
        <pc:chgData name="AryanHarsh Harinath" userId="a70b4a934384adec" providerId="LiveId" clId="{D9F8963A-662E-4726-997F-482FDA54950C}" dt="2025-08-25T17:34:01.827" v="323" actId="14100"/>
        <pc:sldMkLst>
          <pc:docMk/>
          <pc:sldMk cId="43616502" sldId="283"/>
        </pc:sldMkLst>
        <pc:picChg chg="add mod">
          <ac:chgData name="AryanHarsh Harinath" userId="a70b4a934384adec" providerId="LiveId" clId="{D9F8963A-662E-4726-997F-482FDA54950C}" dt="2025-08-25T17:34:01.827" v="323" actId="14100"/>
          <ac:picMkLst>
            <pc:docMk/>
            <pc:sldMk cId="43616502" sldId="283"/>
            <ac:picMk id="3" creationId="{5402235D-4BFE-8724-967B-D190620EC1E5}"/>
          </ac:picMkLst>
        </pc:picChg>
      </pc:sldChg>
      <pc:sldChg chg="addSp modSp new mod">
        <pc:chgData name="AryanHarsh Harinath" userId="a70b4a934384adec" providerId="LiveId" clId="{D9F8963A-662E-4726-997F-482FDA54950C}" dt="2025-08-25T17:44:46.400" v="327" actId="14100"/>
        <pc:sldMkLst>
          <pc:docMk/>
          <pc:sldMk cId="1265893772" sldId="284"/>
        </pc:sldMkLst>
        <pc:picChg chg="add mod">
          <ac:chgData name="AryanHarsh Harinath" userId="a70b4a934384adec" providerId="LiveId" clId="{D9F8963A-662E-4726-997F-482FDA54950C}" dt="2025-08-25T17:44:46.400" v="327" actId="14100"/>
          <ac:picMkLst>
            <pc:docMk/>
            <pc:sldMk cId="1265893772" sldId="284"/>
            <ac:picMk id="3" creationId="{0B7F96B7-00F9-1315-03D5-B32C1928AE6C}"/>
          </ac:picMkLst>
        </pc:picChg>
      </pc:sldChg>
      <pc:sldChg chg="addSp modSp new mod">
        <pc:chgData name="AryanHarsh Harinath" userId="a70b4a934384adec" providerId="LiveId" clId="{D9F8963A-662E-4726-997F-482FDA54950C}" dt="2025-08-26T17:22:23.397" v="331" actId="14100"/>
        <pc:sldMkLst>
          <pc:docMk/>
          <pc:sldMk cId="3705462717" sldId="285"/>
        </pc:sldMkLst>
        <pc:picChg chg="add mod">
          <ac:chgData name="AryanHarsh Harinath" userId="a70b4a934384adec" providerId="LiveId" clId="{D9F8963A-662E-4726-997F-482FDA54950C}" dt="2025-08-26T17:22:23.397" v="331" actId="14100"/>
          <ac:picMkLst>
            <pc:docMk/>
            <pc:sldMk cId="3705462717" sldId="285"/>
            <ac:picMk id="3" creationId="{3C627C1C-9885-A157-4BD4-D6D31F86EC08}"/>
          </ac:picMkLst>
        </pc:picChg>
      </pc:sldChg>
      <pc:sldChg chg="addSp modSp new mod">
        <pc:chgData name="AryanHarsh Harinath" userId="a70b4a934384adec" providerId="LiveId" clId="{D9F8963A-662E-4726-997F-482FDA54950C}" dt="2025-08-26T17:23:44.064" v="335" actId="14100"/>
        <pc:sldMkLst>
          <pc:docMk/>
          <pc:sldMk cId="417927100" sldId="286"/>
        </pc:sldMkLst>
        <pc:picChg chg="add mod">
          <ac:chgData name="AryanHarsh Harinath" userId="a70b4a934384adec" providerId="LiveId" clId="{D9F8963A-662E-4726-997F-482FDA54950C}" dt="2025-08-26T17:23:44.064" v="335" actId="14100"/>
          <ac:picMkLst>
            <pc:docMk/>
            <pc:sldMk cId="417927100" sldId="286"/>
            <ac:picMk id="3" creationId="{A6C48678-98E7-7E80-79EC-73EAFDAEC330}"/>
          </ac:picMkLst>
        </pc:picChg>
      </pc:sldChg>
      <pc:sldChg chg="addSp modSp new mod">
        <pc:chgData name="AryanHarsh Harinath" userId="a70b4a934384adec" providerId="LiveId" clId="{D9F8963A-662E-4726-997F-482FDA54950C}" dt="2025-08-26T17:24:50.334" v="339" actId="14100"/>
        <pc:sldMkLst>
          <pc:docMk/>
          <pc:sldMk cId="268471564" sldId="287"/>
        </pc:sldMkLst>
        <pc:picChg chg="add mod">
          <ac:chgData name="AryanHarsh Harinath" userId="a70b4a934384adec" providerId="LiveId" clId="{D9F8963A-662E-4726-997F-482FDA54950C}" dt="2025-08-26T17:24:50.334" v="339" actId="14100"/>
          <ac:picMkLst>
            <pc:docMk/>
            <pc:sldMk cId="268471564" sldId="287"/>
            <ac:picMk id="3" creationId="{E93DC474-0797-78E6-1BE3-9484317DF89B}"/>
          </ac:picMkLst>
        </pc:picChg>
      </pc:sldChg>
      <pc:sldChg chg="addSp modSp new mod">
        <pc:chgData name="AryanHarsh Harinath" userId="a70b4a934384adec" providerId="LiveId" clId="{D9F8963A-662E-4726-997F-482FDA54950C}" dt="2025-08-26T17:28:12.740" v="343" actId="14100"/>
        <pc:sldMkLst>
          <pc:docMk/>
          <pc:sldMk cId="1148158814" sldId="288"/>
        </pc:sldMkLst>
        <pc:picChg chg="add mod">
          <ac:chgData name="AryanHarsh Harinath" userId="a70b4a934384adec" providerId="LiveId" clId="{D9F8963A-662E-4726-997F-482FDA54950C}" dt="2025-08-26T17:28:12.740" v="343" actId="14100"/>
          <ac:picMkLst>
            <pc:docMk/>
            <pc:sldMk cId="1148158814" sldId="288"/>
            <ac:picMk id="3" creationId="{21B8F0BC-2E02-3B3F-66DB-C437DB8032D2}"/>
          </ac:picMkLst>
        </pc:picChg>
      </pc:sldChg>
      <pc:sldChg chg="addSp delSp modSp new mod">
        <pc:chgData name="AryanHarsh Harinath" userId="a70b4a934384adec" providerId="LiveId" clId="{D9F8963A-662E-4726-997F-482FDA54950C}" dt="2025-09-01T18:01:23.143" v="484" actId="14100"/>
        <pc:sldMkLst>
          <pc:docMk/>
          <pc:sldMk cId="625718328" sldId="289"/>
        </pc:sldMkLst>
        <pc:spChg chg="mod">
          <ac:chgData name="AryanHarsh Harinath" userId="a70b4a934384adec" providerId="LiveId" clId="{D9F8963A-662E-4726-997F-482FDA54950C}" dt="2025-08-30T15:57:59.627" v="478" actId="20577"/>
          <ac:spMkLst>
            <pc:docMk/>
            <pc:sldMk cId="625718328" sldId="289"/>
            <ac:spMk id="2" creationId="{3109EC2C-EDD4-59B6-6643-FCBF8ECB0E96}"/>
          </ac:spMkLst>
        </pc:spChg>
        <pc:spChg chg="mod">
          <ac:chgData name="AryanHarsh Harinath" userId="a70b4a934384adec" providerId="LiveId" clId="{D9F8963A-662E-4726-997F-482FDA54950C}" dt="2025-08-26T17:48:50.134" v="473" actId="20577"/>
          <ac:spMkLst>
            <pc:docMk/>
            <pc:sldMk cId="625718328" sldId="289"/>
            <ac:spMk id="3" creationId="{A62753AB-D434-A29B-7018-87596F85F94C}"/>
          </ac:spMkLst>
        </pc:spChg>
        <pc:picChg chg="add mod">
          <ac:chgData name="AryanHarsh Harinath" userId="a70b4a934384adec" providerId="LiveId" clId="{D9F8963A-662E-4726-997F-482FDA54950C}" dt="2025-09-01T18:01:23.143" v="484" actId="14100"/>
          <ac:picMkLst>
            <pc:docMk/>
            <pc:sldMk cId="625718328" sldId="289"/>
            <ac:picMk id="6" creationId="{9C4E16F0-2039-D30B-143C-DA29DD803DFD}"/>
          </ac:picMkLst>
        </pc:picChg>
      </pc:sldChg>
      <pc:sldChg chg="new del">
        <pc:chgData name="AryanHarsh Harinath" userId="a70b4a934384adec" providerId="LiveId" clId="{D9F8963A-662E-4726-997F-482FDA54950C}" dt="2025-08-26T17:34:50.695" v="348" actId="2696"/>
        <pc:sldMkLst>
          <pc:docMk/>
          <pc:sldMk cId="2665566865" sldId="289"/>
        </pc:sldMkLst>
      </pc:sldChg>
      <pc:sldChg chg="new del">
        <pc:chgData name="AryanHarsh Harinath" userId="a70b4a934384adec" providerId="LiveId" clId="{D9F8963A-662E-4726-997F-482FDA54950C}" dt="2025-08-26T17:28:38.910" v="345" actId="2696"/>
        <pc:sldMkLst>
          <pc:docMk/>
          <pc:sldMk cId="3958923394" sldId="289"/>
        </pc:sldMkLst>
      </pc:sldChg>
      <pc:sldChg chg="new del">
        <pc:chgData name="AryanHarsh Harinath" userId="a70b4a934384adec" providerId="LiveId" clId="{D9F8963A-662E-4726-997F-482FDA54950C}" dt="2025-08-26T17:34:52.693" v="349" actId="2696"/>
        <pc:sldMkLst>
          <pc:docMk/>
          <pc:sldMk cId="21999051" sldId="290"/>
        </pc:sldMkLst>
      </pc:sldChg>
      <pc:sldChg chg="modSp new mod">
        <pc:chgData name="AryanHarsh Harinath" userId="a70b4a934384adec" providerId="LiveId" clId="{D9F8963A-662E-4726-997F-482FDA54950C}" dt="2025-08-30T15:58:09.625" v="480" actId="14100"/>
        <pc:sldMkLst>
          <pc:docMk/>
          <pc:sldMk cId="2539237625" sldId="290"/>
        </pc:sldMkLst>
        <pc:spChg chg="mod">
          <ac:chgData name="AryanHarsh Harinath" userId="a70b4a934384adec" providerId="LiveId" clId="{D9F8963A-662E-4726-997F-482FDA54950C}" dt="2025-08-30T15:58:07.547" v="479" actId="14100"/>
          <ac:spMkLst>
            <pc:docMk/>
            <pc:sldMk cId="2539237625" sldId="290"/>
            <ac:spMk id="2" creationId="{AE431C57-65B6-FD8E-CF1F-A1B9A8E31E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49936-65B8-4338-A479-5854F4C5511A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CA0D-ECB2-41B7-94C1-44F636C80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01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CA0D-ECB2-41B7-94C1-44F636C803CC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59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89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24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07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01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21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27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3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44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89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4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49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8840DDA-3515-4DA1-A0F4-56E40E49936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4B49EB3-1300-49BD-888C-C55051054A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98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B0C-8171-FA09-4DC2-32DC9A3BC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467" y="1515533"/>
            <a:ext cx="10549465" cy="2582334"/>
          </a:xfrm>
        </p:spPr>
        <p:txBody>
          <a:bodyPr/>
          <a:lstStyle/>
          <a:p>
            <a:r>
              <a:rPr lang="en-IN" sz="8000" dirty="0"/>
              <a:t>Healthcare Management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F5CD4-C7C4-1234-F260-BE4F15DB5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605867"/>
            <a:ext cx="8314266" cy="1896533"/>
          </a:xfrm>
        </p:spPr>
        <p:txBody>
          <a:bodyPr/>
          <a:lstStyle/>
          <a:p>
            <a:r>
              <a:rPr lang="en-US" dirty="0"/>
              <a:t>This project analyzes hospital operations using patient, doctor, appointment, treatment, and billing datasets. It provides insights into appointment trends, treatment costs, doctor performance, and payment patterns to improve decision-making and healthcare efficiency.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70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36321-7E5A-A627-ECD8-7B021A4A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97933"/>
            <a:ext cx="10828867" cy="56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B7B80-B546-78A9-4228-AF5F9458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262468"/>
            <a:ext cx="1155031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1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2E9C8-438F-EA17-DB18-F87078C0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2" y="296333"/>
            <a:ext cx="10498667" cy="58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6E6D0E-7483-1F97-C21F-5A25B439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31800"/>
            <a:ext cx="11550316" cy="57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9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4974-2C11-46D0-5078-589F1989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31800"/>
            <a:ext cx="11550316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79C0D-471D-2638-766E-63CF7C0A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668867"/>
            <a:ext cx="11550316" cy="53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7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1FD84-DB39-39C7-9A0E-1CCB400B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635000"/>
            <a:ext cx="1053253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9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CCD80-D05C-40E5-24EC-626E9A61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72532"/>
            <a:ext cx="11550316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C5CEB-F7BE-DD87-EE3E-CFB5EE56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14866"/>
            <a:ext cx="11550316" cy="5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5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FDD46-A555-952E-FC4B-08A1BCA9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72532"/>
            <a:ext cx="11550316" cy="57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2073-EDA5-3B7F-8FC2-D461BFD9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94733"/>
            <a:ext cx="10058400" cy="575734"/>
          </a:xfrm>
        </p:spPr>
        <p:txBody>
          <a:bodyPr>
            <a:normAutofit/>
          </a:bodyPr>
          <a:lstStyle/>
          <a:p>
            <a:r>
              <a:rPr lang="en-IN" sz="2000" dirty="0"/>
              <a:t>Explore the Data using Excel. Understand the data and prepare a short summary about the dataset.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3040-1CDE-A472-953A-9EE327E9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46667"/>
            <a:ext cx="10058400" cy="532553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Appointments Sheet</a:t>
            </a:r>
            <a:r>
              <a:rPr lang="en-US" dirty="0"/>
              <a:t>: Tracks patient appointments with details such as appointment ID, patient ID, doctor ID, date, reason for visit (e.g., therapy, checkup, consultation), appointment status (Scheduled, Completed, Cancelled, No-show), and No-show flag.</a:t>
            </a:r>
          </a:p>
          <a:p>
            <a:r>
              <a:rPr lang="en-US" b="1" dirty="0"/>
              <a:t>Patients Sheet</a:t>
            </a:r>
            <a:r>
              <a:rPr lang="en-US" dirty="0"/>
              <a:t>: Contains patient demographics, including patient ID, gender, address, registration date, insurance provider, full name, and age.</a:t>
            </a:r>
          </a:p>
          <a:p>
            <a:r>
              <a:rPr lang="en-US" b="1" dirty="0"/>
              <a:t>Doctors Sheet</a:t>
            </a:r>
            <a:r>
              <a:rPr lang="en-US" dirty="0"/>
              <a:t>: Includes information about doctors such as doctor ID, specialization (Dermatology, Pediatrics, Oncology, etc.), years of experience, hospital branch, and full name.</a:t>
            </a:r>
          </a:p>
          <a:p>
            <a:r>
              <a:rPr lang="en-US" b="1" dirty="0"/>
              <a:t>Treatments Sheet</a:t>
            </a:r>
            <a:r>
              <a:rPr lang="en-US" dirty="0"/>
              <a:t>: Records treatments linked to appointments. Each treatment entry has a treatment ID, appointment ID, treatment type (Chemotherapy, MRI, X-Ray, etc.), description, cost, and treatment date.</a:t>
            </a:r>
          </a:p>
          <a:p>
            <a:r>
              <a:rPr lang="en-US" b="1" dirty="0"/>
              <a:t>Billing Sheet</a:t>
            </a:r>
            <a:r>
              <a:rPr lang="en-US" dirty="0"/>
              <a:t>: Manages billing information with bill ID, patient ID, treatment ID, bill date, amount, payment method (Insurance, Cash, Credit Card), payment status (Paid, Pending, Failed), and completion status.</a:t>
            </a:r>
          </a:p>
          <a:p>
            <a:r>
              <a:rPr lang="en-US" dirty="0"/>
              <a:t>👉 Overall, this dataset provides a </a:t>
            </a:r>
            <a:r>
              <a:rPr lang="en-US" b="1" dirty="0"/>
              <a:t>comprehensive view of hospital operations</a:t>
            </a:r>
            <a:r>
              <a:rPr lang="en-US" dirty="0"/>
              <a:t>, covering patient demographics, doctor details, appointments, treatments, and billing. It can be used for </a:t>
            </a:r>
            <a:r>
              <a:rPr lang="en-US" b="1" dirty="0"/>
              <a:t>healthcare analytics</a:t>
            </a:r>
            <a:r>
              <a:rPr lang="en-US" dirty="0"/>
              <a:t>, such as analyzing appointment trends, patient demographics, doctor workloads, treatment costs, billing/payment patterns, and no-show rates.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710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A5EAF-9837-BDF5-837C-26860723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736600"/>
            <a:ext cx="11550316" cy="53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22F8C-4C2D-492C-1281-01AA5603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592667"/>
            <a:ext cx="115503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8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364BC-96DA-5084-48AF-8F661AE5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89468"/>
            <a:ext cx="1155031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28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99BE5-B4D7-3314-2D2D-A9E6F8E0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40266"/>
            <a:ext cx="11550316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A9F5E-93D0-AC14-EE6E-58782B1B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270934"/>
            <a:ext cx="1155031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91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CC63B-08C8-8FD5-9BF6-A4857E78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57200"/>
            <a:ext cx="11550316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3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DB74-1C65-D9D4-AEA8-F2373B1A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516467"/>
            <a:ext cx="11550316" cy="5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59710-55D0-AE31-7BAB-282CD7F8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57200"/>
            <a:ext cx="11550316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8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235D-4BFE-8724-967B-D190620E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89466"/>
            <a:ext cx="11550316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F96B7-00F9-1315-03D5-B32C1928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91067"/>
            <a:ext cx="11550316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96BC-44C1-D6D0-66F4-3503628F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67" y="203200"/>
            <a:ext cx="10058400" cy="524933"/>
          </a:xfrm>
        </p:spPr>
        <p:txBody>
          <a:bodyPr>
            <a:normAutofit/>
          </a:bodyPr>
          <a:lstStyle/>
          <a:p>
            <a:r>
              <a:rPr lang="en-IN" sz="2000" dirty="0"/>
              <a:t>Perform Data cleaning if required and then do Statistical Analysis on data using statistical tools.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A1B4E-7D9A-02D0-055E-A3E6E8CE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515" y="804333"/>
            <a:ext cx="10334752" cy="5588001"/>
          </a:xfrm>
        </p:spPr>
        <p:txBody>
          <a:bodyPr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Appointments sheet</a:t>
            </a:r>
            <a:r>
              <a:rPr lang="en-US" sz="2400" dirty="0"/>
              <a:t>, deleted the </a:t>
            </a:r>
            <a:r>
              <a:rPr lang="en-US" sz="2400" i="1" dirty="0"/>
              <a:t>Appointment Time</a:t>
            </a:r>
            <a:r>
              <a:rPr lang="en-US" sz="2400" dirty="0"/>
              <a:t> column as it was not required.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Treatments sheet</a:t>
            </a:r>
            <a:r>
              <a:rPr lang="en-US" sz="2400" dirty="0"/>
              <a:t>, rounded the </a:t>
            </a:r>
            <a:r>
              <a:rPr lang="en-US" sz="2400" i="1" dirty="0"/>
              <a:t>Cost</a:t>
            </a:r>
            <a:r>
              <a:rPr lang="en-US" sz="2400" dirty="0"/>
              <a:t> column to 0 decimals for consistency.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Patients sheet</a:t>
            </a:r>
            <a:r>
              <a:rPr lang="en-US" sz="2400" dirty="0"/>
              <a:t>, removed columns (</a:t>
            </a:r>
            <a:r>
              <a:rPr lang="en-US" sz="2400" i="1" dirty="0"/>
              <a:t>First Name, Last Name, Insurance Number, Email, Contact Number</a:t>
            </a:r>
            <a:r>
              <a:rPr lang="en-US" sz="2400" dirty="0"/>
              <a:t>) and created a single </a:t>
            </a:r>
            <a:r>
              <a:rPr lang="en-US" sz="2400" i="1" dirty="0"/>
              <a:t>Full Name</a:t>
            </a:r>
            <a:r>
              <a:rPr lang="en-US" sz="2400" dirty="0"/>
              <a:t> column.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Doctors sheet</a:t>
            </a:r>
            <a:r>
              <a:rPr lang="en-US" sz="2400" dirty="0"/>
              <a:t>, removed columns (</a:t>
            </a:r>
            <a:r>
              <a:rPr lang="en-US" sz="2400" i="1" dirty="0"/>
              <a:t>First Name, Last Name, Phone Number, Email</a:t>
            </a:r>
            <a:r>
              <a:rPr lang="en-US" sz="2400" dirty="0"/>
              <a:t>) and created a single </a:t>
            </a:r>
            <a:r>
              <a:rPr lang="en-US" sz="2400" i="1" dirty="0"/>
              <a:t>Full Name</a:t>
            </a:r>
            <a:r>
              <a:rPr lang="en-US" sz="2400" dirty="0"/>
              <a:t> column.</a:t>
            </a:r>
          </a:p>
          <a:p>
            <a:r>
              <a:rPr lang="en-US" sz="2400" dirty="0"/>
              <a:t>✨ This ensures a clean, consistent, and analysis-ready dataset.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6005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27C1C-9885-A157-4BD4-D6D31F86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65667"/>
            <a:ext cx="11550316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2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48678-98E7-7E80-79EC-73EAFDAE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91066"/>
            <a:ext cx="11550316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DC474-0797-78E6-1BE3-9484317D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72533"/>
            <a:ext cx="11550316" cy="57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8F0BC-2E02-3B3F-66DB-C437DB80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406400"/>
            <a:ext cx="11550316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5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EC2C-EDD4-59B6-6643-FCBF8ECB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7068"/>
            <a:ext cx="10058400" cy="533399"/>
          </a:xfrm>
        </p:spPr>
        <p:txBody>
          <a:bodyPr>
            <a:normAutofit/>
          </a:bodyPr>
          <a:lstStyle/>
          <a:p>
            <a:r>
              <a:rPr lang="en-IN" sz="2400" dirty="0"/>
              <a:t>Import the Data Into Power bi. Verify if the data is properly Imported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53AB-D434-A29B-7018-87596F85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65200"/>
            <a:ext cx="10058400" cy="520700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E16F0-2039-D30B-143C-DA29DD80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2" y="872067"/>
            <a:ext cx="11550316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1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1C57-65B6-FD8E-CF1F-A1B9A8E3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7000"/>
            <a:ext cx="10058400" cy="753533"/>
          </a:xfrm>
        </p:spPr>
        <p:txBody>
          <a:bodyPr>
            <a:normAutofit/>
          </a:bodyPr>
          <a:lstStyle/>
          <a:p>
            <a:r>
              <a:rPr lang="en-IN" sz="2400" dirty="0"/>
              <a:t>Make a Detailed Interactive Dashboard by using visualization tools such as </a:t>
            </a:r>
            <a:r>
              <a:rPr lang="en-IN" sz="2400" dirty="0" err="1"/>
              <a:t>PowerBI</a:t>
            </a:r>
            <a:r>
              <a:rPr lang="en-IN" sz="2400" dirty="0"/>
              <a:t> and Answer the following questions.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99362-C333-2F40-9A7F-0554E1792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965200"/>
            <a:ext cx="10972800" cy="5207000"/>
          </a:xfrm>
        </p:spPr>
      </p:pic>
    </p:spTree>
    <p:extLst>
      <p:ext uri="{BB962C8B-B14F-4D97-AF65-F5344CB8AC3E}">
        <p14:creationId xmlns:p14="http://schemas.microsoft.com/office/powerpoint/2010/main" val="253923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63A1C-43B8-2940-B24E-92B4388A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2" y="355600"/>
            <a:ext cx="11565467" cy="57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D96C0-D3E9-BCCC-CD6B-DBFD1F3A5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" y="423333"/>
            <a:ext cx="11379201" cy="57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BCDE-B515-22B0-571C-55BBA87B9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414867"/>
            <a:ext cx="11218333" cy="57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9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09BC-92A6-BDF8-79FB-FAA5A632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0867"/>
            <a:ext cx="10058400" cy="584200"/>
          </a:xfrm>
        </p:spPr>
        <p:txBody>
          <a:bodyPr>
            <a:normAutofit/>
          </a:bodyPr>
          <a:lstStyle/>
          <a:p>
            <a:r>
              <a:rPr lang="en-IN" sz="2400" dirty="0"/>
              <a:t>Derive Conclusion and Inferences from the Dashboard.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8A0F-F0F6-6F6B-4505-E59B5E88A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85799"/>
            <a:ext cx="10058400" cy="5884333"/>
          </a:xfrm>
        </p:spPr>
        <p:txBody>
          <a:bodyPr>
            <a:normAutofit/>
          </a:bodyPr>
          <a:lstStyle/>
          <a:p>
            <a:r>
              <a:rPr lang="en-US" dirty="0"/>
              <a:t>Conversion crisis in the appointment funnel</a:t>
            </a:r>
          </a:p>
          <a:p>
            <a:r>
              <a:rPr lang="en-US" dirty="0"/>
              <a:t>Out of 200 appointments: </a:t>
            </a:r>
            <a:r>
              <a:rPr lang="en-US" b="1" dirty="0"/>
              <a:t>52 no-shows (26%)</a:t>
            </a:r>
            <a:r>
              <a:rPr lang="en-US" dirty="0"/>
              <a:t>, </a:t>
            </a:r>
            <a:r>
              <a:rPr lang="en-US" b="1" dirty="0"/>
              <a:t>51 cancelled (26%)</a:t>
            </a:r>
            <a:r>
              <a:rPr lang="en-US" dirty="0"/>
              <a:t>, only </a:t>
            </a:r>
            <a:r>
              <a:rPr lang="en-US" b="1" dirty="0"/>
              <a:t>46 completed (23%)</a:t>
            </a:r>
            <a:r>
              <a:rPr lang="en-US" dirty="0"/>
              <a:t>.</a:t>
            </a:r>
          </a:p>
          <a:p>
            <a:r>
              <a:rPr lang="en-US" dirty="0"/>
              <a:t>That’s &gt;</a:t>
            </a:r>
            <a:r>
              <a:rPr lang="en-US" b="1" dirty="0"/>
              <a:t>50% lost</a:t>
            </a:r>
            <a:r>
              <a:rPr lang="en-US" dirty="0"/>
              <a:t> before treatment—your biggest revenue leak.</a:t>
            </a:r>
          </a:p>
          <a:p>
            <a:r>
              <a:rPr lang="en-US" dirty="0"/>
              <a:t>Collections problem, not demand</a:t>
            </a:r>
          </a:p>
          <a:p>
            <a:r>
              <a:rPr lang="en-US" b="1" dirty="0"/>
              <a:t>Total revenue: 551.25K</a:t>
            </a:r>
            <a:r>
              <a:rPr lang="en-US" dirty="0"/>
              <a:t> but only </a:t>
            </a:r>
            <a:r>
              <a:rPr lang="en-US" b="1" dirty="0"/>
              <a:t>173.42K paid (31%)</a:t>
            </a:r>
            <a:r>
              <a:rPr lang="en-US" dirty="0"/>
              <a:t>; </a:t>
            </a:r>
            <a:r>
              <a:rPr lang="en-US" b="1" dirty="0"/>
              <a:t>184.61K pending (33%)</a:t>
            </a:r>
            <a:r>
              <a:rPr lang="en-US" dirty="0"/>
              <a:t> and </a:t>
            </a:r>
            <a:r>
              <a:rPr lang="en-US" b="1" dirty="0"/>
              <a:t>193.21K failed (35%)</a:t>
            </a:r>
            <a:r>
              <a:rPr lang="en-US" dirty="0"/>
              <a:t>.</a:t>
            </a:r>
          </a:p>
          <a:p>
            <a:r>
              <a:rPr lang="en-US" dirty="0"/>
              <a:t>Even without more patients, cashflow can improve massively by fixing billing.</a:t>
            </a:r>
          </a:p>
          <a:p>
            <a:r>
              <a:rPr lang="en-US" dirty="0"/>
              <a:t>Westside is most profitable per visit</a:t>
            </a:r>
          </a:p>
          <a:p>
            <a:r>
              <a:rPr lang="en-US" dirty="0"/>
              <a:t>Appointments: Central 84, Eastside 62, Westside 54.</a:t>
            </a:r>
          </a:p>
          <a:p>
            <a:r>
              <a:rPr lang="en-US" dirty="0"/>
              <a:t>Revenue: Central 229.0K, Eastside 162.0K, Westside 160.2K.</a:t>
            </a:r>
          </a:p>
          <a:p>
            <a:r>
              <a:rPr lang="en-US" b="1" dirty="0"/>
              <a:t>Revenue per appointment (≈K/visit):</a:t>
            </a:r>
            <a:r>
              <a:rPr lang="en-US" dirty="0"/>
              <a:t> Central 2.73, Eastside 2.61, </a:t>
            </a:r>
            <a:r>
              <a:rPr lang="en-US" b="1" dirty="0"/>
              <a:t>Westside 2.97</a:t>
            </a:r>
            <a:r>
              <a:rPr lang="en-US" dirty="0"/>
              <a:t> → Westside yields the </a:t>
            </a:r>
            <a:r>
              <a:rPr lang="en-US" b="1" dirty="0"/>
              <a:t>highest value per slot</a:t>
            </a:r>
            <a:r>
              <a:rPr lang="en-US" dirty="0"/>
              <a:t> despite the fewest visits.</a:t>
            </a:r>
          </a:p>
          <a:p>
            <a:r>
              <a:rPr lang="en-US" dirty="0"/>
              <a:t>Doctor mix is inefficient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03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AC9C-5DF0-A193-A747-D7A66504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27000"/>
            <a:ext cx="11480800" cy="880533"/>
          </a:xfrm>
        </p:spPr>
        <p:txBody>
          <a:bodyPr>
            <a:normAutofit/>
          </a:bodyPr>
          <a:lstStyle/>
          <a:p>
            <a:r>
              <a:rPr lang="en-IN" sz="2400" dirty="0"/>
              <a:t>Insert the given data into the SQL server by making a Database and defining the Required parameters for the construction of Database and Database tables.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2F92A-7C0B-6AE2-19D3-5FA9CE9AE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480" y="1092200"/>
            <a:ext cx="8911390" cy="52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64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6048-53DE-B6D7-389B-7E88D5A4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6268"/>
            <a:ext cx="10058400" cy="499532"/>
          </a:xfrm>
        </p:spPr>
        <p:txBody>
          <a:bodyPr>
            <a:normAutofit/>
          </a:bodyPr>
          <a:lstStyle/>
          <a:p>
            <a:r>
              <a:rPr lang="en-IN" sz="2400" dirty="0"/>
              <a:t>Insights and Conclusions.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9DCB-71DC-FFFB-8B1B-B0E1BB65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14400"/>
            <a:ext cx="10058400" cy="5257800"/>
          </a:xfrm>
        </p:spPr>
        <p:txBody>
          <a:bodyPr>
            <a:normAutofit fontScale="92500"/>
          </a:bodyPr>
          <a:lstStyle/>
          <a:p>
            <a:r>
              <a:rPr lang="en-IN" dirty="0"/>
              <a:t>Highest appointments: </a:t>
            </a:r>
            <a:r>
              <a:rPr lang="en-IN" b="1" dirty="0"/>
              <a:t>Sarah Taylor (29)</a:t>
            </a:r>
            <a:r>
              <a:rPr lang="en-IN" dirty="0"/>
              <a:t> and </a:t>
            </a:r>
            <a:r>
              <a:rPr lang="en-IN" b="1" dirty="0"/>
              <a:t>David Taylor (25)</a:t>
            </a:r>
            <a:r>
              <a:rPr lang="en-IN" dirty="0"/>
              <a:t> but their revenue is </a:t>
            </a:r>
            <a:r>
              <a:rPr lang="en-IN" b="1" dirty="0"/>
              <a:t>23K</a:t>
            </a:r>
            <a:r>
              <a:rPr lang="en-IN" dirty="0"/>
              <a:t> and </a:t>
            </a:r>
            <a:r>
              <a:rPr lang="en-IN" b="1" dirty="0"/>
              <a:t>16K</a:t>
            </a:r>
            <a:r>
              <a:rPr lang="en-IN" dirty="0"/>
              <a:t> → </a:t>
            </a:r>
            <a:r>
              <a:rPr lang="en-IN" b="1" dirty="0"/>
              <a:t>~₹0.64–0.79K/visit</a:t>
            </a:r>
            <a:r>
              <a:rPr lang="en-IN" dirty="0"/>
              <a:t> (lowest).</a:t>
            </a:r>
          </a:p>
          <a:p>
            <a:r>
              <a:rPr lang="en-IN" b="1" dirty="0"/>
              <a:t>Jane Smith (22 appts)</a:t>
            </a:r>
            <a:r>
              <a:rPr lang="en-IN" dirty="0"/>
              <a:t> drives </a:t>
            </a:r>
            <a:r>
              <a:rPr lang="en-IN" b="1" dirty="0"/>
              <a:t>95K</a:t>
            </a:r>
            <a:r>
              <a:rPr lang="en-IN" dirty="0"/>
              <a:t> (≈4.32K/visit). </a:t>
            </a:r>
            <a:r>
              <a:rPr lang="en-IN" b="1" dirty="0"/>
              <a:t>David Jones</a:t>
            </a:r>
            <a:r>
              <a:rPr lang="en-IN" dirty="0"/>
              <a:t> has only 14 appts but ≈4.07K/visit.</a:t>
            </a:r>
          </a:p>
          <a:p>
            <a:r>
              <a:rPr lang="en-IN" dirty="0"/>
              <a:t>You’re giving too many slots to low-yield profiles.</a:t>
            </a:r>
          </a:p>
          <a:p>
            <a:r>
              <a:rPr lang="en-IN" dirty="0"/>
              <a:t>What drives money</a:t>
            </a:r>
          </a:p>
          <a:p>
            <a:r>
              <a:rPr lang="en-IN" dirty="0"/>
              <a:t>By specialization: </a:t>
            </a:r>
            <a:r>
              <a:rPr lang="en-IN" b="1" dirty="0" err="1"/>
              <a:t>Pediatrics</a:t>
            </a:r>
            <a:r>
              <a:rPr lang="en-IN" b="1" dirty="0"/>
              <a:t> (258.9K)</a:t>
            </a:r>
            <a:r>
              <a:rPr lang="en-IN" dirty="0"/>
              <a:t> &gt; Dermatology (202.7K) &gt;&gt; Oncology (89.6K).</a:t>
            </a:r>
          </a:p>
          <a:p>
            <a:r>
              <a:rPr lang="en-IN" dirty="0"/>
              <a:t>By treatment: </a:t>
            </a:r>
            <a:r>
              <a:rPr lang="en-IN" b="1" dirty="0"/>
              <a:t>Chemo (128.9K)</a:t>
            </a:r>
            <a:r>
              <a:rPr lang="en-IN" dirty="0"/>
              <a:t>, </a:t>
            </a:r>
            <a:r>
              <a:rPr lang="en-IN" b="1" dirty="0"/>
              <a:t>MRI (116.1K)</a:t>
            </a:r>
            <a:r>
              <a:rPr lang="en-IN" dirty="0"/>
              <a:t>, </a:t>
            </a:r>
            <a:r>
              <a:rPr lang="en-IN" b="1" dirty="0"/>
              <a:t>X-Ray (110.7K)</a:t>
            </a:r>
            <a:r>
              <a:rPr lang="en-IN" dirty="0"/>
              <a:t>, </a:t>
            </a:r>
            <a:r>
              <a:rPr lang="en-IN" b="1" dirty="0"/>
              <a:t>Physio (99.4K)</a:t>
            </a:r>
            <a:r>
              <a:rPr lang="en-IN" dirty="0"/>
              <a:t>, </a:t>
            </a:r>
            <a:r>
              <a:rPr lang="en-IN" b="1" dirty="0"/>
              <a:t>ECG (96.2K)</a:t>
            </a:r>
            <a:r>
              <a:rPr lang="en-IN" dirty="0"/>
              <a:t>.</a:t>
            </a:r>
          </a:p>
          <a:p>
            <a:r>
              <a:rPr lang="en-IN" dirty="0"/>
              <a:t>By procedure description: </a:t>
            </a:r>
            <a:r>
              <a:rPr lang="en-IN" b="1" dirty="0"/>
              <a:t>Standard procedures (204.7K)</a:t>
            </a:r>
            <a:r>
              <a:rPr lang="en-IN" dirty="0"/>
              <a:t> lead; </a:t>
            </a:r>
            <a:r>
              <a:rPr lang="en-IN" b="1" dirty="0"/>
              <a:t>Advanced protocol (164.0K)</a:t>
            </a:r>
            <a:r>
              <a:rPr lang="en-IN" dirty="0"/>
              <a:t> lags—possible under-conversion from screening to advanced care.</a:t>
            </a:r>
          </a:p>
          <a:p>
            <a:r>
              <a:rPr lang="en-IN" dirty="0"/>
              <a:t>Seasonality &amp; show-up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Revenue peaks </a:t>
            </a:r>
            <a:r>
              <a:rPr lang="en-IN" b="1" dirty="0"/>
              <a:t>Apr (64K)</a:t>
            </a:r>
            <a:r>
              <a:rPr lang="en-IN" dirty="0"/>
              <a:t> &amp; </a:t>
            </a:r>
            <a:r>
              <a:rPr lang="en-IN" b="1" dirty="0"/>
              <a:t>Jun (57K)</a:t>
            </a:r>
            <a:r>
              <a:rPr lang="en-IN" dirty="0"/>
              <a:t>; dips </a:t>
            </a:r>
            <a:r>
              <a:rPr lang="en-IN" b="1" dirty="0"/>
              <a:t>Sep (33K)</a:t>
            </a:r>
            <a:r>
              <a:rPr lang="en-IN" dirty="0"/>
              <a:t> &amp; </a:t>
            </a:r>
            <a:r>
              <a:rPr lang="en-IN" b="1" dirty="0"/>
              <a:t>Dec (28K)</a:t>
            </a:r>
            <a:r>
              <a:rPr lang="en-IN" dirty="0"/>
              <a:t>.</a:t>
            </a:r>
          </a:p>
          <a:p>
            <a:r>
              <a:rPr lang="en-IN" dirty="0"/>
              <a:t>No-shows peak </a:t>
            </a:r>
            <a:r>
              <a:rPr lang="en-IN" b="1" dirty="0"/>
              <a:t>Jan (8)</a:t>
            </a:r>
            <a:r>
              <a:rPr lang="en-IN" dirty="0"/>
              <a:t> &amp; </a:t>
            </a:r>
            <a:r>
              <a:rPr lang="en-IN" b="1" dirty="0"/>
              <a:t>Jun (6)</a:t>
            </a:r>
            <a:r>
              <a:rPr lang="en-IN" dirty="0"/>
              <a:t>; trough </a:t>
            </a:r>
            <a:r>
              <a:rPr lang="en-IN" b="1" dirty="0"/>
              <a:t>Dec (2)</a:t>
            </a:r>
            <a:r>
              <a:rPr lang="en-IN" dirty="0"/>
              <a:t> → calendar aware interventions matter.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5102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A9BB-260E-EE85-D707-42E4B70D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11667"/>
            <a:ext cx="10058400" cy="474133"/>
          </a:xfrm>
        </p:spPr>
        <p:txBody>
          <a:bodyPr>
            <a:normAutofit/>
          </a:bodyPr>
          <a:lstStyle/>
          <a:p>
            <a:r>
              <a:rPr lang="en-IN" sz="2400" dirty="0"/>
              <a:t>Insights and Conclusions.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432-DC23-3CCD-228E-CA52511C1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87400"/>
            <a:ext cx="10058400" cy="5384800"/>
          </a:xfrm>
        </p:spPr>
        <p:txBody>
          <a:bodyPr/>
          <a:lstStyle/>
          <a:p>
            <a:r>
              <a:rPr lang="en-US" dirty="0"/>
              <a:t>Payer &amp; method mix</a:t>
            </a:r>
          </a:p>
          <a:p>
            <a:r>
              <a:rPr lang="en-US" dirty="0" err="1"/>
              <a:t>MedCare</a:t>
            </a:r>
            <a:r>
              <a:rPr lang="en-US" dirty="0"/>
              <a:t> Plus is top insurer; payment split is fairly even (</a:t>
            </a:r>
            <a:r>
              <a:rPr lang="en-US" b="1" dirty="0"/>
              <a:t>Card 201K</a:t>
            </a:r>
            <a:r>
              <a:rPr lang="en-US" dirty="0"/>
              <a:t>, </a:t>
            </a:r>
            <a:r>
              <a:rPr lang="en-US" b="1" dirty="0"/>
              <a:t>Insurance 182K</a:t>
            </a:r>
            <a:r>
              <a:rPr lang="en-US" dirty="0"/>
              <a:t>, </a:t>
            </a:r>
            <a:r>
              <a:rPr lang="en-US" b="1" dirty="0"/>
              <a:t>Cash 168K</a:t>
            </a:r>
            <a:r>
              <a:rPr lang="en-US" dirty="0"/>
              <a:t>).</a:t>
            </a:r>
          </a:p>
          <a:p>
            <a:r>
              <a:rPr lang="en-US" dirty="0"/>
              <a:t>Without denial/aging breakdowns, failure hotspots are unclear—likely an upstream eligibility/claims issue.</a:t>
            </a:r>
          </a:p>
          <a:p>
            <a:r>
              <a:rPr lang="en-US" dirty="0"/>
              <a:t>Patient profile</a:t>
            </a:r>
          </a:p>
          <a:p>
            <a:r>
              <a:rPr lang="en-US" b="1" dirty="0"/>
              <a:t>Male 31 vs Female 19</a:t>
            </a:r>
            <a:r>
              <a:rPr lang="en-US" dirty="0"/>
              <a:t> → opportunity to grow women’s health segments.</a:t>
            </a:r>
          </a:p>
          <a:p>
            <a:r>
              <a:rPr lang="en-US" dirty="0"/>
              <a:t>Visits are largely </a:t>
            </a:r>
            <a:r>
              <a:rPr lang="en-US" b="1" dirty="0"/>
              <a:t>Checkup/Consult/Therapy/Follow-up (41–45 each)</a:t>
            </a:r>
            <a:r>
              <a:rPr lang="en-US" dirty="0"/>
              <a:t> → great base for continuity programs.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6749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1B7C-B2F2-3372-061B-ADF5709F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3934"/>
            <a:ext cx="10058400" cy="634999"/>
          </a:xfrm>
        </p:spPr>
        <p:txBody>
          <a:bodyPr>
            <a:normAutofit/>
          </a:bodyPr>
          <a:lstStyle/>
          <a:p>
            <a:r>
              <a:rPr lang="en-IN" sz="2400" dirty="0"/>
              <a:t>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86DA-C075-932F-7C97-09E32EAB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07533"/>
            <a:ext cx="10058400" cy="51646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A) Fix the funnel (largest ROI)</a:t>
            </a:r>
          </a:p>
          <a:p>
            <a:r>
              <a:rPr lang="en-US" b="1" dirty="0"/>
              <a:t>24–48 </a:t>
            </a:r>
            <a:r>
              <a:rPr lang="en-US" b="1" dirty="0" err="1"/>
              <a:t>hr</a:t>
            </a:r>
            <a:r>
              <a:rPr lang="en-US" b="1" dirty="0"/>
              <a:t> WhatsApp/SMS reminders</a:t>
            </a:r>
            <a:r>
              <a:rPr lang="en-US" dirty="0"/>
              <a:t> + “tap-to-confirm” link; auto-reschedule if no response.</a:t>
            </a:r>
          </a:p>
          <a:p>
            <a:r>
              <a:rPr lang="en-US" b="1" dirty="0"/>
              <a:t>Same-day waitlist + 10–15% smart overbooking</a:t>
            </a:r>
            <a:r>
              <a:rPr lang="en-US" dirty="0"/>
              <a:t> in hours where no-show rate is highest (Jan/Jun; Mon/Tue mornings—verify).</a:t>
            </a:r>
          </a:p>
          <a:p>
            <a:r>
              <a:rPr lang="en-US" b="1" dirty="0"/>
              <a:t>Tele-visit fallback</a:t>
            </a:r>
            <a:r>
              <a:rPr lang="en-US" dirty="0"/>
              <a:t> for follow-ups/consults.</a:t>
            </a:r>
            <a:br>
              <a:rPr lang="en-US" dirty="0"/>
            </a:br>
            <a:r>
              <a:rPr lang="en-US" b="1" dirty="0"/>
              <a:t>Impact math:</a:t>
            </a:r>
            <a:r>
              <a:rPr lang="en-US" dirty="0"/>
              <a:t> 30% fewer no-shows (~15 visits) at ~2.76K/visit ≈ </a:t>
            </a:r>
            <a:r>
              <a:rPr lang="en-US" b="1" dirty="0"/>
              <a:t>+43K</a:t>
            </a:r>
            <a:r>
              <a:rPr lang="en-US" dirty="0"/>
              <a:t>/month; 20% fewer cancellations ≈ </a:t>
            </a:r>
            <a:r>
              <a:rPr lang="en-US" b="1" dirty="0"/>
              <a:t>+28K</a:t>
            </a:r>
            <a:r>
              <a:rPr lang="en-US" dirty="0"/>
              <a:t>/month.</a:t>
            </a:r>
          </a:p>
          <a:p>
            <a:r>
              <a:rPr lang="en-US" dirty="0"/>
              <a:t>B) Collect the cash you already earned</a:t>
            </a:r>
          </a:p>
          <a:p>
            <a:r>
              <a:rPr lang="en-US" b="1" dirty="0"/>
              <a:t>Pre-auth cards/UPI</a:t>
            </a:r>
            <a:r>
              <a:rPr lang="en-US" dirty="0"/>
              <a:t>, eligibility check before high-ticket MRI/Chemo;</a:t>
            </a:r>
          </a:p>
          <a:p>
            <a:r>
              <a:rPr lang="en-US" b="1" dirty="0"/>
              <a:t>Denial management</a:t>
            </a:r>
            <a:r>
              <a:rPr lang="en-US" dirty="0"/>
              <a:t>: track claim reasons, first-pass acceptance %, and resubmission SLAs;</a:t>
            </a:r>
          </a:p>
          <a:p>
            <a:r>
              <a:rPr lang="en-US" b="1" dirty="0"/>
              <a:t>Automated dunning</a:t>
            </a:r>
            <a:r>
              <a:rPr lang="en-US" dirty="0"/>
              <a:t> (T+3, T+7, T+14) with payment links; offer </a:t>
            </a:r>
            <a:r>
              <a:rPr lang="en-US" b="1" dirty="0"/>
              <a:t>EMI</a:t>
            </a:r>
            <a:r>
              <a:rPr lang="en-US" dirty="0"/>
              <a:t> for &gt;10K bills.</a:t>
            </a:r>
            <a:br>
              <a:rPr lang="en-US" dirty="0"/>
            </a:br>
            <a:r>
              <a:rPr lang="en-US" b="1" dirty="0"/>
              <a:t>Impact math:</a:t>
            </a:r>
            <a:r>
              <a:rPr lang="en-US" dirty="0"/>
              <a:t> Cut </a:t>
            </a:r>
            <a:r>
              <a:rPr lang="en-US" b="1" dirty="0"/>
              <a:t>failed</a:t>
            </a:r>
            <a:r>
              <a:rPr lang="en-US" dirty="0"/>
              <a:t> by 25% → </a:t>
            </a:r>
            <a:r>
              <a:rPr lang="en-US" b="1" dirty="0"/>
              <a:t>+48K</a:t>
            </a:r>
            <a:r>
              <a:rPr lang="en-US" dirty="0"/>
              <a:t>; clear </a:t>
            </a:r>
            <a:r>
              <a:rPr lang="en-US" b="1" dirty="0"/>
              <a:t>pending</a:t>
            </a:r>
            <a:r>
              <a:rPr lang="en-US" dirty="0"/>
              <a:t> by 30% → </a:t>
            </a:r>
            <a:r>
              <a:rPr lang="en-US" b="1" dirty="0"/>
              <a:t>+55K</a:t>
            </a:r>
            <a:r>
              <a:rPr lang="en-US" dirty="0"/>
              <a:t> realized.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3609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A623-777C-3CAA-2C17-D671D122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534"/>
            <a:ext cx="10058400" cy="567266"/>
          </a:xfrm>
        </p:spPr>
        <p:txBody>
          <a:bodyPr>
            <a:normAutofit/>
          </a:bodyPr>
          <a:lstStyle/>
          <a:p>
            <a:r>
              <a:rPr lang="en-IN" sz="2400" dirty="0"/>
              <a:t>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2D711-CFD7-B8CA-35A5-781CF8D8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83733"/>
            <a:ext cx="10058400" cy="5088467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C) Rebalance scheduling to revenue per appointment (RPA)</a:t>
            </a:r>
          </a:p>
          <a:p>
            <a:r>
              <a:rPr lang="en-IN" dirty="0"/>
              <a:t>Route high-value procedures/new referrals to </a:t>
            </a:r>
            <a:r>
              <a:rPr lang="en-IN" b="1" dirty="0"/>
              <a:t>Jane Smith, David Jones, Linda Wilson, Sarah Smith</a:t>
            </a:r>
            <a:r>
              <a:rPr lang="en-IN" dirty="0"/>
              <a:t> (all ≥3.8K/visit).</a:t>
            </a:r>
          </a:p>
          <a:p>
            <a:r>
              <a:rPr lang="en-IN" dirty="0"/>
              <a:t>Move high-volume/low-value screenings to </a:t>
            </a:r>
            <a:r>
              <a:rPr lang="en-IN" b="1" dirty="0"/>
              <a:t>Sarah/David Taylor</a:t>
            </a:r>
            <a:r>
              <a:rPr lang="en-IN" dirty="0"/>
              <a:t>; shorten slot length for them to increase throughput.</a:t>
            </a:r>
          </a:p>
          <a:p>
            <a:r>
              <a:rPr lang="en-IN" dirty="0"/>
              <a:t>Publish </a:t>
            </a:r>
            <a:r>
              <a:rPr lang="en-IN" b="1" dirty="0"/>
              <a:t>transparent lead times</a:t>
            </a:r>
            <a:r>
              <a:rPr lang="en-IN" dirty="0"/>
              <a:t> so high-value doctors get filled first.</a:t>
            </a:r>
            <a:br>
              <a:rPr lang="en-IN" dirty="0"/>
            </a:br>
            <a:r>
              <a:rPr lang="en-IN" b="1" dirty="0"/>
              <a:t>Bonus:</a:t>
            </a:r>
            <a:r>
              <a:rPr lang="en-IN" dirty="0"/>
              <a:t> +10 extra Westside visits/month at 2.97K ≈ </a:t>
            </a:r>
            <a:r>
              <a:rPr lang="en-IN" b="1" dirty="0"/>
              <a:t>+30K</a:t>
            </a:r>
            <a:r>
              <a:rPr lang="en-IN" dirty="0"/>
              <a:t>.</a:t>
            </a:r>
          </a:p>
          <a:p>
            <a:r>
              <a:rPr lang="en-IN" dirty="0"/>
              <a:t>D) Grow what works</a:t>
            </a:r>
          </a:p>
          <a:p>
            <a:r>
              <a:rPr lang="en-IN" b="1" dirty="0" err="1"/>
              <a:t>Pediatrics</a:t>
            </a:r>
            <a:r>
              <a:rPr lang="en-IN" b="1" dirty="0"/>
              <a:t> &amp; Dermatology</a:t>
            </a:r>
            <a:r>
              <a:rPr lang="en-IN" dirty="0"/>
              <a:t>: add evening clinics/camps; bundle </a:t>
            </a:r>
            <a:r>
              <a:rPr lang="en-IN" b="1" dirty="0"/>
              <a:t>(Checkup → Screening → Advanced)</a:t>
            </a:r>
            <a:r>
              <a:rPr lang="en-IN" dirty="0"/>
              <a:t> care paths; track conversion rates between steps.</a:t>
            </a:r>
          </a:p>
          <a:p>
            <a:r>
              <a:rPr lang="en-IN" b="1" dirty="0"/>
              <a:t>Women’s health drive</a:t>
            </a:r>
            <a:r>
              <a:rPr lang="en-IN" dirty="0"/>
              <a:t> (PCOS/thyroid/skin): targeted campaigns to close the gender gap.</a:t>
            </a:r>
          </a:p>
          <a:p>
            <a:r>
              <a:rPr lang="en-IN" dirty="0"/>
              <a:t>E) Seasonal playbook</a:t>
            </a:r>
          </a:p>
          <a:p>
            <a:r>
              <a:rPr lang="en-IN" b="1" dirty="0"/>
              <a:t>Jan &amp; Jun</a:t>
            </a:r>
            <a:r>
              <a:rPr lang="en-IN" dirty="0"/>
              <a:t>: double reminders, flexible rescheduling, and small </a:t>
            </a:r>
            <a:r>
              <a:rPr lang="en-IN" b="1" dirty="0"/>
              <a:t>₹100 pre-book deposit</a:t>
            </a:r>
            <a:r>
              <a:rPr lang="en-IN" dirty="0"/>
              <a:t> (waived on show).</a:t>
            </a:r>
          </a:p>
          <a:p>
            <a:r>
              <a:rPr lang="en-IN" b="1" dirty="0"/>
              <a:t>Sep &amp; Dec</a:t>
            </a:r>
            <a:r>
              <a:rPr lang="en-IN" dirty="0"/>
              <a:t> dips: corporate checkup tie-ups, school health camps, vaccine drives.</a:t>
            </a:r>
          </a:p>
          <a:p>
            <a:r>
              <a:rPr lang="en-IN" dirty="0"/>
              <a:t>F) Data hygiene quick wins</a:t>
            </a:r>
          </a:p>
          <a:p>
            <a:r>
              <a:rPr lang="en-IN" dirty="0"/>
              <a:t>Fix </a:t>
            </a:r>
            <a:r>
              <a:rPr lang="en-IN" b="1" dirty="0"/>
              <a:t>(Blank)</a:t>
            </a:r>
            <a:r>
              <a:rPr lang="en-IN" dirty="0"/>
              <a:t> in branch slicer; standardize doctor names; ensure </a:t>
            </a:r>
            <a:r>
              <a:rPr lang="en-IN" b="1" dirty="0"/>
              <a:t>one row per appointment/treatment</a:t>
            </a:r>
            <a:r>
              <a:rPr lang="en-IN" dirty="0"/>
              <a:t>; capture </a:t>
            </a:r>
            <a:r>
              <a:rPr lang="en-IN" b="1" dirty="0" err="1"/>
              <a:t>payment_status</a:t>
            </a:r>
            <a:r>
              <a:rPr lang="en-IN" dirty="0"/>
              <a:t> consistently.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67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4211-B17A-1C3D-02D4-3F8FB959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778932"/>
            <a:ext cx="11550316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5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9E64C-F69C-D36A-7975-38084546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728133"/>
            <a:ext cx="11550316" cy="50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6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8028F-0EB4-F362-62FC-B03666D4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711200"/>
            <a:ext cx="11550316" cy="5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4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48F5A-D379-FD77-0565-CFD173E5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558800"/>
            <a:ext cx="11550316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8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6FF-F4DA-A2FB-FAE7-0F7809F5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135468"/>
            <a:ext cx="11049000" cy="846665"/>
          </a:xfrm>
        </p:spPr>
        <p:txBody>
          <a:bodyPr>
            <a:normAutofit/>
          </a:bodyPr>
          <a:lstStyle/>
          <a:p>
            <a:r>
              <a:rPr lang="en-IN" sz="2400" dirty="0"/>
              <a:t>Verify if the data is properly imported into the SQL database (Try running few Queries).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FB2873A-8EA6-6CC0-CAE7-479B7B168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133" y="982133"/>
            <a:ext cx="10058400" cy="51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8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525</TotalTime>
  <Words>1308</Words>
  <Application>Microsoft Office PowerPoint</Application>
  <PresentationFormat>Widescreen</PresentationFormat>
  <Paragraphs>79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Rockwell</vt:lpstr>
      <vt:lpstr>Rockwell Condensed</vt:lpstr>
      <vt:lpstr>Wingdings</vt:lpstr>
      <vt:lpstr>Wood Type</vt:lpstr>
      <vt:lpstr>Healthcare Management Data Analysis</vt:lpstr>
      <vt:lpstr>Explore the Data using Excel. Understand the data and prepare a short summary about the dataset.</vt:lpstr>
      <vt:lpstr>Perform Data cleaning if required and then do Statistical Analysis on data using statistical tools.</vt:lpstr>
      <vt:lpstr>Insert the given data into the SQL server by making a Database and defining the Required parameters for the construction of Database and Database tables.</vt:lpstr>
      <vt:lpstr>PowerPoint Presentation</vt:lpstr>
      <vt:lpstr>PowerPoint Presentation</vt:lpstr>
      <vt:lpstr>PowerPoint Presentation</vt:lpstr>
      <vt:lpstr>PowerPoint Presentation</vt:lpstr>
      <vt:lpstr>Verify if the data is properly imported into the SQL database (Try running few Queries).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the Data Into Power bi. Verify if the data is properly Imported</vt:lpstr>
      <vt:lpstr>Make a Detailed Interactive Dashboard by using visualization tools such as PowerBI and Answer the following questions.</vt:lpstr>
      <vt:lpstr>PowerPoint Presentation</vt:lpstr>
      <vt:lpstr>PowerPoint Presentation</vt:lpstr>
      <vt:lpstr>PowerPoint Presentation</vt:lpstr>
      <vt:lpstr>Derive Conclusion and Inferences from the Dashboard.</vt:lpstr>
      <vt:lpstr>Insights and Conclusions.</vt:lpstr>
      <vt:lpstr>Insights and Conclusions.</vt:lpstr>
      <vt:lpstr>Solutions.</vt:lpstr>
      <vt:lpstr>Solutions.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AryanHarsh Harinath</dc:creator>
  <cp:lastModifiedBy>AryanHarsh Harinath</cp:lastModifiedBy>
  <cp:revision>1</cp:revision>
  <dcterms:created xsi:type="dcterms:W3CDTF">2025-08-22T17:38:48Z</dcterms:created>
  <dcterms:modified xsi:type="dcterms:W3CDTF">2025-09-09T17:54:48Z</dcterms:modified>
</cp:coreProperties>
</file>